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880"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doc.:11-15-0486</a:t>
            </a:r>
            <a:r>
              <a:rPr lang="en-US" altLang="ja-JP" sz="1800" b="1" dirty="0" smtClean="0"/>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281-15-00ai-tbai-lb209-comments-on-draft-d4-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0281-15-00ai-tbai-lb209-comments-on-draft-d4-0.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March to May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March/Apr/May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March to 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a:t>
            </a:r>
            <a:r>
              <a:rPr lang="en-US" altLang="ja-JP" smtClean="0">
                <a:ea typeface="ＭＳ Ｐゴシック" pitchFamily="-84" charset="-128"/>
                <a:cs typeface="ＭＳ Ｐゴシック" pitchFamily="-84" charset="-128"/>
              </a:rPr>
              <a:t>for 24</a:t>
            </a:r>
            <a:r>
              <a:rPr lang="en-US" altLang="ja-JP" baseline="30000" smtClean="0">
                <a:ea typeface="ＭＳ Ｐゴシック" pitchFamily="-84" charset="-128"/>
                <a:cs typeface="ＭＳ Ｐゴシック" pitchFamily="-84" charset="-128"/>
              </a:rPr>
              <a:t>th</a:t>
            </a:r>
            <a:r>
              <a:rPr lang="en-US" altLang="ja-JP"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31</a:t>
            </a:r>
            <a:r>
              <a:rPr lang="en-US" altLang="ja-JP" baseline="30000" dirty="0" err="1"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a:t>
            </a:r>
            <a:r>
              <a:rPr lang="en-US" altLang="ja-JP" dirty="0" smtClean="0"/>
              <a:t>resolutions</a:t>
            </a:r>
          </a:p>
          <a:p>
            <a:pPr lvl="1"/>
            <a:r>
              <a:rPr lang="en-US" altLang="ja-JP" dirty="0" err="1" smtClean="0"/>
              <a:t>Xiofei</a:t>
            </a:r>
            <a:r>
              <a:rPr lang="en-US" altLang="ja-JP" dirty="0" smtClean="0"/>
              <a:t> Wang 11/15</a:t>
            </a:r>
            <a:r>
              <a:rPr lang="en-US" altLang="ja-JP" smtClean="0"/>
              <a:t>-0505,0506</a:t>
            </a:r>
            <a:endParaRPr lang="en-US" altLang="ja-JP"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2484</TotalTime>
  <Words>1649</Words>
  <Application>Microsoft Macintosh PowerPoint</Application>
  <PresentationFormat>画面に合わせる (4:3)</PresentationFormat>
  <Paragraphs>157</Paragraphs>
  <Slides>11</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March to May 2015</vt:lpstr>
      <vt:lpstr>Abstract</vt:lpstr>
      <vt:lpstr>Meeting Protocol</vt:lpstr>
      <vt:lpstr>Agenda for 24th March</vt:lpstr>
      <vt:lpstr>Agenda for 31th March</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399</cp:revision>
  <cp:lastPrinted>1998-02-10T13:28:06Z</cp:lastPrinted>
  <dcterms:created xsi:type="dcterms:W3CDTF">2015-03-31T13:27:46Z</dcterms:created>
  <dcterms:modified xsi:type="dcterms:W3CDTF">2015-03-31T13:31:42Z</dcterms:modified>
  <cp:category/>
</cp:coreProperties>
</file>