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02" autoAdjust="0"/>
    <p:restoredTop sz="94607" autoAdjust="0"/>
  </p:normalViewPr>
  <p:slideViewPr>
    <p:cSldViewPr showGuides="1">
      <p:cViewPr>
        <p:scale>
          <a:sx n="100" d="100"/>
          <a:sy n="100" d="100"/>
        </p:scale>
        <p:origin x="-880" y="-1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March/Apr/May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doc.:11-15-</a:t>
            </a:r>
            <a:r>
              <a:rPr lang="en-US" altLang="ja-JP" sz="1800" b="1" dirty="0" smtClean="0"/>
              <a:t>0486-</a:t>
            </a:r>
            <a:r>
              <a:rPr lang="en-US" altLang="ja-JP" sz="1800" b="1" dirty="0" smtClean="0"/>
              <a:t>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5/11-15-0281-15-00ai-tbai-lb209-comments-on-draft-d4-0.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March</a:t>
            </a:r>
            <a:r>
              <a:rPr lang="en-US" altLang="ja-JP" sz="2100" dirty="0" smtClean="0">
                <a:ea typeface="ＭＳ Ｐゴシック" pitchFamily="-84" charset="-128"/>
                <a:cs typeface="ＭＳ Ｐゴシック" pitchFamily="-84" charset="-128"/>
              </a:rPr>
              <a:t> to May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a:t>
            </a:r>
            <a:r>
              <a:rPr lang="en-US" altLang="ja-JP" sz="2000" b="0" dirty="0" smtClean="0">
                <a:ea typeface="ＭＳ Ｐゴシック" pitchFamily="-84" charset="-128"/>
                <a:cs typeface="ＭＳ Ｐゴシック" pitchFamily="-84" charset="-128"/>
              </a:rPr>
              <a:t>-</a:t>
            </a:r>
            <a:r>
              <a:rPr lang="en-US" altLang="ja-JP" sz="2000" b="0" dirty="0" smtClean="0">
                <a:ea typeface="ＭＳ Ｐゴシック" pitchFamily="-84" charset="-128"/>
                <a:cs typeface="ＭＳ Ｐゴシック" pitchFamily="-84" charset="-128"/>
              </a:rPr>
              <a:t>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March/Apr/May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en-US" altLang="ja-JP" dirty="0" smtClean="0">
                <a:ea typeface="ＭＳ Ｐゴシック" pitchFamily="-84" charset="-128"/>
                <a:cs typeface="ＭＳ Ｐゴシック" pitchFamily="-84" charset="-128"/>
              </a:rPr>
              <a:t>March to May </a:t>
            </a:r>
            <a:r>
              <a:rPr lang="en-US" altLang="ja-JP" dirty="0" smtClean="0">
                <a:ea typeface="ＭＳ Ｐゴシック" pitchFamily="-84" charset="-128"/>
                <a:cs typeface="ＭＳ Ｐゴシック" pitchFamily="-84" charset="-128"/>
              </a:rPr>
              <a:t>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a:t>
            </a:r>
            <a:r>
              <a:rPr lang="en-US" altLang="ja-JP" smtClean="0">
                <a:ea typeface="ＭＳ Ｐゴシック" pitchFamily="-84" charset="-128"/>
                <a:cs typeface="ＭＳ Ｐゴシック" pitchFamily="-84" charset="-128"/>
              </a:rPr>
              <a:t>for</a:t>
            </a:r>
            <a:r>
              <a:rPr lang="en-US" altLang="ja-JP" smtClean="0">
                <a:ea typeface="ＭＳ Ｐゴシック" pitchFamily="-84" charset="-128"/>
                <a:cs typeface="ＭＳ Ｐゴシック" pitchFamily="-84" charset="-128"/>
              </a:rPr>
              <a:t> 24</a:t>
            </a:r>
            <a:r>
              <a:rPr lang="en-US" altLang="ja-JP" baseline="30000" smtClean="0">
                <a:ea typeface="ＭＳ Ｐゴシック" pitchFamily="-84" charset="-128"/>
                <a:cs typeface="ＭＳ Ｐゴシック" pitchFamily="-84" charset="-128"/>
              </a:rPr>
              <a:t>th</a:t>
            </a:r>
            <a:r>
              <a:rPr lang="en-US" altLang="ja-JP"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a:t>
            </a:r>
            <a:r>
              <a:rPr lang="en-US" altLang="ja-JP" dirty="0" smtClean="0"/>
              <a:t>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smtClean="0"/>
              <a:t>Ping Fang for MDR resolutions</a:t>
            </a:r>
          </a:p>
          <a:p>
            <a:r>
              <a:rPr lang="en-US" altLang="ja-JP" dirty="0" smtClean="0"/>
              <a:t>Plan for </a:t>
            </a:r>
            <a:r>
              <a:rPr lang="en-US" altLang="ja-JP" dirty="0" smtClean="0"/>
              <a:t>next week</a:t>
            </a: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2481</TotalTime>
  <Words>1538</Words>
  <Application>Microsoft Macintosh PowerPoint</Application>
  <PresentationFormat>画面に合わせる (4:3)</PresentationFormat>
  <Paragraphs>140</Paragraphs>
  <Slides>10</Slides>
  <Notes>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March to May 2015</vt:lpstr>
      <vt:lpstr>Abstract</vt:lpstr>
      <vt:lpstr>Meeting Protocol</vt:lpstr>
      <vt:lpstr>Agenda for 24th March</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398</cp:revision>
  <cp:lastPrinted>1998-02-10T13:28:06Z</cp:lastPrinted>
  <dcterms:created xsi:type="dcterms:W3CDTF">2015-03-24T12:56:04Z</dcterms:created>
  <dcterms:modified xsi:type="dcterms:W3CDTF">2015-03-24T13:02:47Z</dcterms:modified>
  <cp:category/>
</cp:coreProperties>
</file>