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3"/>
  </p:notesMasterIdLst>
  <p:handoutMasterIdLst>
    <p:handoutMasterId r:id="rId24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402" r:id="rId11"/>
    <p:sldId id="397" r:id="rId12"/>
    <p:sldId id="398" r:id="rId13"/>
    <p:sldId id="379" r:id="rId14"/>
    <p:sldId id="404" r:id="rId15"/>
    <p:sldId id="383" r:id="rId16"/>
    <p:sldId id="381" r:id="rId17"/>
    <p:sldId id="382" r:id="rId18"/>
    <p:sldId id="395" r:id="rId19"/>
    <p:sldId id="393" r:id="rId20"/>
    <p:sldId id="403" r:id="rId21"/>
    <p:sldId id="394" r:id="rId2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67" autoAdjust="0"/>
  </p:normalViewPr>
  <p:slideViewPr>
    <p:cSldViewPr>
      <p:cViewPr varScale="1">
        <p:scale>
          <a:sx n="74" d="100"/>
          <a:sy n="74" d="100"/>
        </p:scale>
        <p:origin x="72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9149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802.11-15/483r0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0521" TargetMode="External"/><Relationship Id="rId3" Type="http://schemas.openxmlformats.org/officeDocument/2006/relationships/hyperlink" Target="https://mentor.ieee.org/802.11/dcn/11-15-0483" TargetMode="External"/><Relationship Id="rId7" Type="http://schemas.openxmlformats.org/officeDocument/2006/relationships/hyperlink" Target="https://mentor.ieee.org/802.11/dcn/11-15-0514" TargetMode="External"/><Relationship Id="rId2" Type="http://schemas.openxmlformats.org/officeDocument/2006/relationships/hyperlink" Target="https://mentor.ieee.org/802.11/dcn/11-15-04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0513" TargetMode="External"/><Relationship Id="rId5" Type="http://schemas.openxmlformats.org/officeDocument/2006/relationships/hyperlink" Target="https://mentor.ieee.org/802.11/dcn/11-15-0484" TargetMode="External"/><Relationship Id="rId10" Type="http://schemas.openxmlformats.org/officeDocument/2006/relationships/hyperlink" Target="https://mentor.ieee.org/802.11/dcn/11-15-0512" TargetMode="External"/><Relationship Id="rId4" Type="http://schemas.openxmlformats.org/officeDocument/2006/relationships/hyperlink" Target="https://mentor.ieee.org/802.11/dcn/11-15-0511" TargetMode="External"/><Relationship Id="rId9" Type="http://schemas.openxmlformats.org/officeDocument/2006/relationships/hyperlink" Target="https://mentor.ieee.org/802.11/dcn/11-15-052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2015-05-10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1505558" y="4168774"/>
            <a:ext cx="1131708" cy="1009673"/>
          </a:xfrm>
          <a:prstGeom prst="rightArrow">
            <a:avLst/>
          </a:prstGeom>
          <a:solidFill>
            <a:srgbClr val="FF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10754"/>
              </p:ext>
            </p:extLst>
          </p:nvPr>
        </p:nvGraphicFramePr>
        <p:xfrm>
          <a:off x="40575" y="2057400"/>
          <a:ext cx="9103425" cy="38342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03-11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10+0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04-01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Initial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03-27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1899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TGak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04-06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437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 +10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LB212 closed recently.  Any result of that ballot on membership take effect immediately after this Session.</a:t>
            </a:r>
          </a:p>
          <a:p>
            <a:endParaRPr lang="en-GB" dirty="0"/>
          </a:p>
          <a:p>
            <a:r>
              <a:rPr lang="en-GB" dirty="0" smtClean="0"/>
              <a:t>21 Voters failing to return a ballot in LB212 will lose their voting status,  one of them because they returned an invalid vote.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62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307840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62 (19 registered at meeting)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350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357297"/>
              </p:ext>
            </p:extLst>
          </p:nvPr>
        </p:nvGraphicFramePr>
        <p:xfrm>
          <a:off x="1386682" y="1295400"/>
          <a:ext cx="6075362" cy="480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6" name="Binary Worksheet" r:id="rId4" imgW="8134243" imgH="6410257" progId="Excel.SheetBinaryMacroEnabled.12">
                  <p:embed/>
                </p:oleObj>
              </mc:Choice>
              <mc:Fallback>
                <p:oleObj name="Binary Worksheet" r:id="rId4" imgW="8134243" imgH="6410257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6682" y="1295400"/>
                        <a:ext cx="6075362" cy="480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11-11/0270r29  (April 2015)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>
              <a:defRPr/>
            </a:pPr>
            <a:r>
              <a:rPr lang="en-GB" dirty="0" smtClean="0"/>
              <a:t>Allocation of a </a:t>
            </a:r>
            <a:r>
              <a:rPr lang="en-GB" dirty="0" err="1" smtClean="0"/>
              <a:t>CipherSuiteSelector</a:t>
            </a:r>
            <a:r>
              <a:rPr lang="en-GB" dirty="0" smtClean="0"/>
              <a:t> to 802.15.9,  as approved at the last session.</a:t>
            </a:r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174387"/>
            <a:ext cx="4766122" cy="53010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74387"/>
            <a:ext cx="3810000" cy="5315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799"/>
            <a:ext cx="8239125" cy="500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May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72849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3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72968"/>
              </p:ext>
            </p:extLst>
          </p:nvPr>
        </p:nvGraphicFramePr>
        <p:xfrm>
          <a:off x="381000" y="1676400"/>
          <a:ext cx="8112235" cy="2514598"/>
        </p:xfrm>
        <a:graphic>
          <a:graphicData uri="http://schemas.openxmlformats.org/drawingml/2006/table">
            <a:tbl>
              <a:tblPr/>
              <a:tblGrid>
                <a:gridCol w="2412006"/>
                <a:gridCol w="5700229"/>
              </a:tblGrid>
              <a:tr h="24567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567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https://mentor.ieee.org/802.11/dcn/11-15-0482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567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https://mentor.ieee.org/802.11/dcn/11-15-0483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567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https://mentor.ieee.org/802.11/dcn/11-15-0511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567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https://mentor.ieee.org/802.11/dcn/11-15-0484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567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https://mentor.ieee.org/802.11/dcn/11-15-0513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567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https://mentor.ieee.org/802.11/dcn/11-15-0514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745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https://mentor.ieee.org/802.11/dcn/11-15-0521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567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https://mentor.ieee.org/802.11/dcn/11-15-0522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745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https://mentor.ieee.org/802.11/dcn/11-15-0512</a:t>
                      </a:r>
                      <a:endParaRPr lang="en-GB" sz="15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710638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208438"/>
              </p:ext>
            </p:extLst>
          </p:nvPr>
        </p:nvGraphicFramePr>
        <p:xfrm>
          <a:off x="1981200" y="1347989"/>
          <a:ext cx="5384800" cy="4602841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3724096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Updated. ** = subject to confirmation/election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648701"/>
              </p:ext>
            </p:extLst>
          </p:nvPr>
        </p:nvGraphicFramePr>
        <p:xfrm>
          <a:off x="76200" y="668890"/>
          <a:ext cx="8915400" cy="566453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62094"/>
              </p:ext>
            </p:extLst>
          </p:nvPr>
        </p:nvGraphicFramePr>
        <p:xfrm>
          <a:off x="76200" y="668890"/>
          <a:ext cx="8915400" cy="566453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025112"/>
                <a:gridCol w="17526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 (Chair)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WANG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3724096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Updated. ** = subject to confirmation/election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410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80728</TotalTime>
  <Words>1408</Words>
  <Application>Microsoft Office PowerPoint</Application>
  <PresentationFormat>On-screen Show (4:3)</PresentationFormat>
  <Paragraphs>611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May 2015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1526</cp:revision>
  <cp:lastPrinted>1998-02-10T13:28:06Z</cp:lastPrinted>
  <dcterms:created xsi:type="dcterms:W3CDTF">1998-02-10T13:07:52Z</dcterms:created>
  <dcterms:modified xsi:type="dcterms:W3CDTF">2015-05-10T17:33:52Z</dcterms:modified>
  <cp:category>Adrian Stephens, Intel Corporation</cp:category>
</cp:coreProperties>
</file>