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429" r:id="rId3"/>
    <p:sldId id="455" r:id="rId4"/>
    <p:sldId id="483" r:id="rId5"/>
    <p:sldId id="465" r:id="rId6"/>
    <p:sldId id="469" r:id="rId7"/>
    <p:sldId id="474" r:id="rId8"/>
    <p:sldId id="480" r:id="rId9"/>
    <p:sldId id="481" r:id="rId10"/>
    <p:sldId id="434" r:id="rId11"/>
    <p:sldId id="482" r:id="rId12"/>
    <p:sldId id="438" r:id="rId13"/>
    <p:sldId id="439" r:id="rId14"/>
    <p:sldId id="440" r:id="rId15"/>
    <p:sldId id="441" r:id="rId16"/>
    <p:sldId id="442" r:id="rId17"/>
    <p:sldId id="443" r:id="rId18"/>
    <p:sldId id="444" r:id="rId19"/>
    <p:sldId id="445" r:id="rId20"/>
    <p:sldId id="446" r:id="rId21"/>
    <p:sldId id="447" r:id="rId22"/>
    <p:sldId id="448" r:id="rId23"/>
    <p:sldId id="462" r:id="rId24"/>
    <p:sldId id="463" r:id="rId25"/>
    <p:sldId id="451"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p:scale>
          <a:sx n="124" d="100"/>
          <a:sy n="124" d="100"/>
        </p:scale>
        <p:origin x="-984"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16</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17</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20</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24</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802.11-15/0481r2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5/11-15-0661-00-00ah-lb211-may-2015-motion1.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5/11-15-0526-00-00ah-p802-11ah-report-to-ec-on-conditional-approval-to-go-to-sponsor-ballot.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5/11-15-0529-01-00ah-tgah-lb211-comment-resolutions-part3.xlsx" TargetMode="External"/><Relationship Id="rId2" Type="http://schemas.openxmlformats.org/officeDocument/2006/relationships/hyperlink" Target="https://mentor.ieee.org/802.11/dcn/15/11-15-0527-01-00ah-tgah-lb211-comment-resolutions-part1.xls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5/11-15-0528-01-00ah-tgah-lb211-comment-resolutions-part2.xls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a:noFill/>
        </p:spPr>
        <p:txBody>
          <a:bodyPr/>
          <a:lstStyle/>
          <a:p>
            <a:r>
              <a:rPr lang="en-US" altLang="ko-KR" dirty="0" smtClean="0"/>
              <a:t>May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2015-05-13</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269"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endParaRPr lang="en-US" dirty="0"/>
          </a:p>
        </p:txBody>
      </p:sp>
      <p:sp>
        <p:nvSpPr>
          <p:cNvPr id="3" name="Content Placeholder 2"/>
          <p:cNvSpPr>
            <a:spLocks noGrp="1"/>
          </p:cNvSpPr>
          <p:nvPr>
            <p:ph idx="1"/>
          </p:nvPr>
        </p:nvSpPr>
        <p:spPr/>
        <p:txBody>
          <a:bodyPr/>
          <a:lstStyle/>
          <a:p>
            <a:r>
              <a:rPr lang="en-US" altLang="ko-KR" dirty="0"/>
              <a:t>Submissions made during conference </a:t>
            </a:r>
            <a:r>
              <a:rPr lang="en-US" altLang="ko-KR" dirty="0" smtClean="0"/>
              <a:t>calls and May F2F meeting </a:t>
            </a:r>
            <a:r>
              <a:rPr lang="en-US" altLang="ko-KR" dirty="0"/>
              <a:t>and ready for motion on Wednesday </a:t>
            </a:r>
            <a:r>
              <a:rPr lang="en-US" altLang="ko-KR" dirty="0" smtClean="0"/>
              <a:t>AM1</a:t>
            </a:r>
            <a:endParaRPr lang="en-US" altLang="ko-KR" dirty="0"/>
          </a:p>
          <a:p>
            <a:pPr lvl="1"/>
            <a:r>
              <a:rPr lang="en-US" altLang="ko-KR" dirty="0" smtClean="0"/>
              <a:t>lb211-may-2015-motion1 (</a:t>
            </a:r>
            <a:r>
              <a:rPr lang="en-US" altLang="ko-KR" dirty="0" smtClean="0">
                <a:hlinkClick r:id="rId2"/>
              </a:rPr>
              <a:t>11-15/661r0</a:t>
            </a:r>
            <a:r>
              <a:rPr lang="en-US" altLang="ko-KR" dirty="0" smtClean="0"/>
              <a:t>)</a:t>
            </a:r>
            <a:endParaRPr lang="ko-KR" alt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a:t>
            </a:r>
            <a:r>
              <a:rPr lang="en-US" altLang="ko-KR" dirty="0"/>
              <a:t>Thursday AM2)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42916340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May F2F meeting </a:t>
            </a:r>
            <a:r>
              <a:rPr lang="en-US" altLang="ko-KR" dirty="0"/>
              <a:t>and ready for motion on </a:t>
            </a:r>
            <a:r>
              <a:rPr lang="en-US" altLang="ko-KR" dirty="0" smtClean="0"/>
              <a:t>Thursday PM2</a:t>
            </a:r>
          </a:p>
          <a:p>
            <a:pPr lvl="1"/>
            <a:r>
              <a:rPr lang="en-US" altLang="ko-KR" dirty="0"/>
              <a:t>TBD</a:t>
            </a:r>
            <a:endParaRPr lang="en-US" altLang="ko-KR" dirty="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June 9, 8PM </a:t>
            </a:r>
            <a:r>
              <a:rPr lang="en-US" altLang="ko-KR" dirty="0"/>
              <a:t>ET for 2 </a:t>
            </a:r>
            <a:r>
              <a:rPr lang="en-US" altLang="ko-KR" dirty="0" smtClean="0"/>
              <a:t>hour</a:t>
            </a:r>
          </a:p>
          <a:p>
            <a:pPr marL="609600" indent="-609600"/>
            <a:r>
              <a:rPr lang="en-US" altLang="ko-KR" dirty="0" smtClean="0"/>
              <a:t>July </a:t>
            </a:r>
            <a:r>
              <a:rPr lang="en-US" altLang="ko-KR" dirty="0" smtClean="0"/>
              <a:t>7, </a:t>
            </a:r>
            <a:r>
              <a:rPr lang="en-US" altLang="ko-KR" dirty="0"/>
              <a:t>8PM ET for 2 hour</a:t>
            </a:r>
            <a:endParaRPr lang="en-US" altLang="ko-KR" dirty="0" smtClean="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solidFill>
                  <a:schemeClr val="bg2"/>
                </a:solidFill>
              </a:rPr>
              <a:t>Call for a secretary</a:t>
            </a:r>
          </a:p>
          <a:p>
            <a:pPr marL="609600" indent="-609600"/>
            <a:r>
              <a:rPr lang="en-US" dirty="0" smtClean="0">
                <a:solidFill>
                  <a:schemeClr val="bg2"/>
                </a:solidFill>
              </a:rPr>
              <a:t>IPR and other relevant </a:t>
            </a:r>
            <a:r>
              <a:rPr lang="en-US" dirty="0">
                <a:solidFill>
                  <a:schemeClr val="bg2"/>
                </a:solidFill>
              </a:rPr>
              <a:t>policy and </a:t>
            </a:r>
            <a:r>
              <a:rPr lang="en-US" dirty="0" smtClean="0">
                <a:solidFill>
                  <a:schemeClr val="bg2"/>
                </a:solidFill>
              </a:rPr>
              <a:t>procedures</a:t>
            </a:r>
          </a:p>
          <a:p>
            <a:pPr marL="609600" indent="-609600"/>
            <a:r>
              <a:rPr lang="en-US" dirty="0" smtClean="0"/>
              <a:t>Approve meeting minutes</a:t>
            </a:r>
          </a:p>
          <a:p>
            <a:pPr marL="1009650" lvl="1" indent="-609600"/>
            <a:r>
              <a:rPr lang="en-US" dirty="0" smtClean="0"/>
              <a:t>March meeting minutes (11-15/0461r0)</a:t>
            </a:r>
          </a:p>
          <a:p>
            <a:pPr marL="1009650" lvl="1" indent="-609600"/>
            <a:r>
              <a:rPr lang="en-US" dirty="0" smtClean="0"/>
              <a:t>Conference call </a:t>
            </a:r>
            <a:r>
              <a:rPr lang="en-US" dirty="0"/>
              <a:t>minutes (</a:t>
            </a:r>
            <a:r>
              <a:rPr lang="en-US" dirty="0" smtClean="0"/>
              <a:t>11-15/0530r2, </a:t>
            </a:r>
            <a:r>
              <a:rPr lang="en-US" altLang="ko-KR" dirty="0" smtClean="0"/>
              <a:t>11-15/0536r0, 11-15/0549r0</a:t>
            </a:r>
            <a:r>
              <a:rPr lang="en-US" dirty="0" smtClean="0"/>
              <a:t>)</a:t>
            </a:r>
          </a:p>
          <a:p>
            <a:pPr marL="609600" indent="-609600"/>
            <a:r>
              <a:rPr lang="en-US" altLang="ko-KR" dirty="0"/>
              <a:t>Address Letter Ballot </a:t>
            </a:r>
            <a:r>
              <a:rPr lang="en-US" altLang="ko-KR" dirty="0" smtClean="0"/>
              <a:t>comments for Draft 5.0 </a:t>
            </a:r>
          </a:p>
          <a:p>
            <a:pPr marL="1009650" lvl="1" indent="-609600"/>
            <a:r>
              <a:rPr lang="en-US" altLang="ko-KR" dirty="0" smtClean="0"/>
              <a:t>Comment Spreadsheet (11-15/0525r0)</a:t>
            </a:r>
            <a:endParaRPr lang="en-US" altLang="ko-KR" dirty="0"/>
          </a:p>
          <a:p>
            <a:pPr marL="609600" indent="-609600"/>
            <a:r>
              <a:rPr lang="en-US" altLang="ko-KR" dirty="0" err="1" smtClean="0">
                <a:solidFill>
                  <a:schemeClr val="bg2"/>
                </a:solidFill>
              </a:rPr>
              <a:t>TGah</a:t>
            </a:r>
            <a:r>
              <a:rPr lang="en-US" altLang="ko-KR" dirty="0" smtClean="0">
                <a:solidFill>
                  <a:schemeClr val="bg2"/>
                </a:solidFill>
              </a:rPr>
              <a:t> EC report review </a:t>
            </a:r>
          </a:p>
          <a:p>
            <a:pPr marL="609600" indent="-609600"/>
            <a:r>
              <a:rPr lang="en-US" altLang="ko-KR" dirty="0" smtClean="0"/>
              <a:t>Motion </a:t>
            </a:r>
            <a:r>
              <a:rPr lang="en-US" altLang="ko-KR" dirty="0"/>
              <a:t>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March meeting (11-15/0461r0) </a:t>
            </a:r>
            <a:r>
              <a:rPr lang="en-GB" altLang="ko-KR" dirty="0"/>
              <a:t>and conf call minutes </a:t>
            </a:r>
            <a:r>
              <a:rPr lang="en-GB" altLang="ko-KR" dirty="0" smtClean="0"/>
              <a:t>(</a:t>
            </a:r>
            <a:r>
              <a:rPr lang="en-US" altLang="ko-KR" dirty="0"/>
              <a:t>11-15/0530r2, 11-15/0536r0, </a:t>
            </a:r>
            <a:r>
              <a:rPr lang="en-US" altLang="ko-KR" dirty="0" smtClean="0"/>
              <a:t>11-15/0549r0</a:t>
            </a:r>
            <a:r>
              <a:rPr lang="en-GB" altLang="ko-KR" dirty="0" smtClean="0"/>
              <a:t>)</a:t>
            </a:r>
          </a:p>
          <a:p>
            <a:endParaRPr lang="ko-KR" altLang="ko-KR" dirty="0"/>
          </a:p>
          <a:p>
            <a:pPr lvl="1"/>
            <a:r>
              <a:rPr lang="en-US" altLang="ko-KR" dirty="0" smtClean="0"/>
              <a:t>Move:	Second:</a:t>
            </a:r>
          </a:p>
          <a:p>
            <a:pPr lvl="1"/>
            <a:r>
              <a:rPr lang="en-US" altLang="ko-KR" dirty="0" smtClean="0"/>
              <a:t>Discussions:</a:t>
            </a:r>
            <a:endParaRPr lang="ko-KR" altLang="ko-KR" dirty="0"/>
          </a:p>
          <a:p>
            <a:pPr lvl="1"/>
            <a:r>
              <a:rPr lang="en-US" altLang="ko-KR" dirty="0" smtClean="0"/>
              <a:t>Motion</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11-15/661r0</a:t>
            </a:r>
            <a:endParaRPr lang="ko-KR" altLang="ko-KR" dirty="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a:t>
            </a:r>
            <a:r>
              <a:rPr lang="pt-BR" altLang="ko-KR" dirty="0"/>
              <a:t>7001, 7002, 7003, </a:t>
            </a:r>
            <a:r>
              <a:rPr lang="pt-BR" altLang="ko-KR" dirty="0" smtClean="0"/>
              <a:t>7012 as the following: </a:t>
            </a:r>
          </a:p>
          <a:p>
            <a:pPr lvl="1"/>
            <a:r>
              <a:rPr lang="pt-BR" altLang="ko-KR" dirty="0" smtClean="0"/>
              <a:t>Reject : </a:t>
            </a:r>
            <a:r>
              <a:rPr lang="en-US" altLang="ko-KR" dirty="0" smtClean="0"/>
              <a:t>The </a:t>
            </a:r>
            <a:r>
              <a:rPr lang="en-US" altLang="ko-KR" dirty="0"/>
              <a:t>comment is out of scope: i.e., it is not on changed text, text affected by changed text or text that is the target of an existing valid unsatisfied comment.</a:t>
            </a:r>
            <a:r>
              <a:rPr lang="pt-BR" altLang="ko-KR" dirty="0" smtClean="0"/>
              <a:t> </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968214"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May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24</a:t>
            </a:fld>
            <a:endParaRPr lang="en-US" altLang="ko-KR"/>
          </a:p>
        </p:txBody>
      </p:sp>
      <p:sp>
        <p:nvSpPr>
          <p:cNvPr id="23557" name="Rectangle 2"/>
          <p:cNvSpPr>
            <a:spLocks noGrp="1" noChangeArrowheads="1"/>
          </p:cNvSpPr>
          <p:nvPr>
            <p:ph type="title"/>
          </p:nvPr>
        </p:nvSpPr>
        <p:spPr/>
        <p:txBody>
          <a:bodyPr/>
          <a:lstStyle/>
          <a:p>
            <a:r>
              <a:rPr lang="en-US" altLang="en-US" dirty="0"/>
              <a:t>Motion for WGLB on </a:t>
            </a:r>
            <a:r>
              <a:rPr lang="en-US" altLang="en-US" dirty="0" smtClean="0"/>
              <a:t>P802.11ah D5.0 </a:t>
            </a:r>
            <a:r>
              <a:rPr lang="en-US" altLang="en-US" dirty="0"/>
              <a:t>(Unchanged)</a:t>
            </a:r>
            <a:endParaRPr lang="en-US" altLang="en-US" dirty="0" smtClean="0"/>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LB211 on P802.11ah D5.0 </a:t>
            </a:r>
          </a:p>
          <a:p>
            <a:r>
              <a:rPr lang="en-US" altLang="en-US" dirty="0" smtClean="0"/>
              <a:t>Approve a 15 day Working Group </a:t>
            </a:r>
            <a:r>
              <a:rPr lang="en-US" altLang="en-US" dirty="0"/>
              <a:t>Recirculation </a:t>
            </a:r>
            <a:r>
              <a:rPr lang="en-US" altLang="en-US" dirty="0" smtClean="0"/>
              <a:t>Ballot asking the question “Should P802.11ah D5.0 be forwarded to Sponsor Ballot?”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US" altLang="ko-KR" dirty="0" smtClean="0"/>
              <a:t> </a:t>
            </a:r>
            <a:r>
              <a:rPr lang="en-GB" altLang="ko-KR" dirty="0" smtClean="0"/>
              <a:t>as shown in 11-15/xxxxr0? </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solidFill>
                  <a:schemeClr val="bg2"/>
                </a:solidFill>
              </a:rPr>
              <a:t>TGah</a:t>
            </a:r>
            <a:r>
              <a:rPr lang="en-US" dirty="0" smtClean="0">
                <a:solidFill>
                  <a:schemeClr val="bg2"/>
                </a:solidFill>
              </a:rPr>
              <a:t> Status Reports</a:t>
            </a:r>
          </a:p>
          <a:p>
            <a:pPr lvl="1"/>
            <a:r>
              <a:rPr lang="en-US" altLang="ko-KR" dirty="0" err="1" smtClean="0">
                <a:solidFill>
                  <a:schemeClr val="bg2"/>
                </a:solidFill>
              </a:rPr>
              <a:t>TGah</a:t>
            </a:r>
            <a:r>
              <a:rPr lang="en-US" altLang="ko-KR" dirty="0" smtClean="0">
                <a:solidFill>
                  <a:schemeClr val="bg2"/>
                </a:solidFill>
              </a:rPr>
              <a:t> Letter Ballots Status</a:t>
            </a: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r>
              <a:rPr lang="en-US" altLang="ko-KR" dirty="0" err="1" smtClean="0">
                <a:solidFill>
                  <a:schemeClr val="bg2"/>
                </a:solidFill>
              </a:rPr>
              <a:t>TGah</a:t>
            </a:r>
            <a:r>
              <a:rPr lang="en-US" altLang="ko-KR" dirty="0" smtClean="0">
                <a:solidFill>
                  <a:schemeClr val="bg2"/>
                </a:solidFill>
              </a:rPr>
              <a:t> Draft Status </a:t>
            </a:r>
          </a:p>
          <a:p>
            <a:pPr lvl="2"/>
            <a:r>
              <a:rPr lang="en-US" altLang="ko-KR" sz="1800" dirty="0" err="1" smtClean="0">
                <a:solidFill>
                  <a:schemeClr val="bg2"/>
                </a:solidFill>
              </a:rPr>
              <a:t>TGah</a:t>
            </a:r>
            <a:r>
              <a:rPr lang="en-US" altLang="ko-KR" sz="1800" dirty="0" smtClean="0">
                <a:solidFill>
                  <a:schemeClr val="bg2"/>
                </a:solidFill>
              </a:rPr>
              <a:t> Draft 2.0, 3.0, 4.0 and 5.0 passed the WG motion</a:t>
            </a:r>
          </a:p>
          <a:p>
            <a:pPr lvl="2"/>
            <a:r>
              <a:rPr lang="en-US" altLang="ko-KR" sz="1800" dirty="0" smtClean="0">
                <a:solidFill>
                  <a:schemeClr val="bg2"/>
                </a:solidFill>
              </a:rPr>
              <a:t>Can access </a:t>
            </a:r>
            <a:r>
              <a:rPr lang="en-US" altLang="ko-KR" sz="1800" dirty="0" err="1" smtClean="0">
                <a:solidFill>
                  <a:schemeClr val="bg2"/>
                </a:solidFill>
              </a:rPr>
              <a:t>TGah</a:t>
            </a:r>
            <a:r>
              <a:rPr lang="en-US" altLang="ko-KR" sz="1800" dirty="0" smtClean="0">
                <a:solidFill>
                  <a:schemeClr val="bg2"/>
                </a:solidFill>
              </a:rPr>
              <a:t> </a:t>
            </a:r>
            <a:r>
              <a:rPr lang="en-US" altLang="ko-KR" sz="1800" dirty="0">
                <a:solidFill>
                  <a:schemeClr val="bg2"/>
                </a:solidFill>
              </a:rPr>
              <a:t>Draft </a:t>
            </a:r>
            <a:r>
              <a:rPr lang="en-US" altLang="ko-KR" sz="1800" dirty="0" smtClean="0">
                <a:solidFill>
                  <a:schemeClr val="bg2"/>
                </a:solidFill>
              </a:rPr>
              <a:t>4.0 from IEEE store</a:t>
            </a:r>
            <a:endParaRPr lang="en-US" altLang="ko-KR" sz="1800" dirty="0">
              <a:solidFill>
                <a:schemeClr val="bg2"/>
              </a:solidFill>
            </a:endParaRPr>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solidFill>
                  <a:schemeClr val="tx1"/>
                </a:solidFill>
              </a:rPr>
              <a:t>Submissions (Monday </a:t>
            </a:r>
            <a:r>
              <a:rPr lang="en-US" altLang="ko-KR" dirty="0" smtClean="0">
                <a:solidFill>
                  <a:schemeClr val="tx1"/>
                </a:solidFill>
              </a:rPr>
              <a:t>PM2)</a:t>
            </a:r>
            <a:endParaRPr lang="ko-KR" altLang="en-US" dirty="0">
              <a:solidFill>
                <a:schemeClr val="tx1"/>
              </a:solidFill>
            </a:endParaRPr>
          </a:p>
        </p:txBody>
      </p:sp>
      <p:sp>
        <p:nvSpPr>
          <p:cNvPr id="4" name="날짜 개체 틀 3"/>
          <p:cNvSpPr>
            <a:spLocks noGrp="1"/>
          </p:cNvSpPr>
          <p:nvPr>
            <p:ph type="dt" sz="half" idx="10"/>
          </p:nvPr>
        </p:nvSpPr>
        <p:spPr>
          <a:xfrm>
            <a:off x="696913" y="332601"/>
            <a:ext cx="968214" cy="276999"/>
          </a:xfrm>
        </p:spPr>
        <p:txBody>
          <a:bodyPr/>
          <a:lstStyle/>
          <a:p>
            <a:r>
              <a:rPr lang="en-US" altLang="ko-KR" dirty="0"/>
              <a:t>May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3913952328"/>
              </p:ext>
            </p:extLst>
          </p:nvPr>
        </p:nvGraphicFramePr>
        <p:xfrm>
          <a:off x="457202" y="2438400"/>
          <a:ext cx="8381998" cy="28575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211.1</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spcBef>
                          <a:spcPts val="0"/>
                        </a:spcBef>
                        <a:spcAft>
                          <a:spcPts val="0"/>
                        </a:spcAft>
                      </a:pPr>
                      <a:r>
                        <a:rPr lang="en-US" sz="1000" dirty="0" smtClean="0">
                          <a:solidFill>
                            <a:schemeClr val="tx1"/>
                          </a:solidFill>
                          <a:effectLst/>
                          <a:latin typeface="Arial"/>
                        </a:rPr>
                        <a:t>LB211 Post Ballot vote changes</a:t>
                      </a: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spcBef>
                          <a:spcPts val="0"/>
                        </a:spcBef>
                        <a:spcAft>
                          <a:spcPts val="0"/>
                        </a:spcAft>
                      </a:pP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254</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13</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95.13</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
        <p:nvSpPr>
          <p:cNvPr id="9" name="Content Placeholder 2"/>
          <p:cNvSpPr>
            <a:spLocks noGrp="1"/>
          </p:cNvSpPr>
          <p:nvPr>
            <p:ph idx="1"/>
          </p:nvPr>
        </p:nvSpPr>
        <p:spPr>
          <a:xfrm>
            <a:off x="685800" y="1981200"/>
            <a:ext cx="7772400" cy="4114800"/>
          </a:xfrm>
        </p:spPr>
        <p:txBody>
          <a:bodyPr/>
          <a:lstStyle/>
          <a:p>
            <a:r>
              <a:rPr lang="en-US" altLang="ko-KR" dirty="0" err="1">
                <a:solidFill>
                  <a:schemeClr val="bg2"/>
                </a:solidFill>
              </a:rPr>
              <a:t>TGah</a:t>
            </a:r>
            <a:r>
              <a:rPr lang="en-US" altLang="ko-KR" dirty="0">
                <a:solidFill>
                  <a:schemeClr val="bg2"/>
                </a:solidFill>
              </a:rPr>
              <a:t> EC Report Review</a:t>
            </a:r>
          </a:p>
          <a:p>
            <a:pPr lvl="1"/>
            <a:r>
              <a:rPr lang="en-US" altLang="ko-KR" dirty="0">
                <a:solidFill>
                  <a:schemeClr val="bg2"/>
                </a:solidFill>
              </a:rPr>
              <a:t>P802.11ah Report to EC on Approval to go to Sponsor Ballot </a:t>
            </a:r>
            <a:br>
              <a:rPr lang="en-US" altLang="ko-KR" dirty="0">
                <a:solidFill>
                  <a:schemeClr val="bg2"/>
                </a:solidFill>
              </a:rPr>
            </a:br>
            <a:r>
              <a:rPr lang="en-US" altLang="ko-KR" dirty="0">
                <a:solidFill>
                  <a:schemeClr val="bg2"/>
                </a:solidFill>
              </a:rPr>
              <a:t>(</a:t>
            </a:r>
            <a:r>
              <a:rPr lang="en-US" altLang="ko-KR" dirty="0">
                <a:solidFill>
                  <a:schemeClr val="bg2"/>
                </a:solidFill>
                <a:hlinkClick r:id="rId2"/>
              </a:rPr>
              <a:t>11-15/0526r0</a:t>
            </a:r>
            <a:r>
              <a:rPr lang="en-US" altLang="ko-KR" dirty="0">
                <a:solidFill>
                  <a:schemeClr val="bg2"/>
                </a:solidFill>
              </a:rPr>
              <a:t>, Yongho)</a:t>
            </a:r>
          </a:p>
        </p:txBody>
      </p:sp>
    </p:spTree>
    <p:extLst>
      <p:ext uri="{BB962C8B-B14F-4D97-AF65-F5344CB8AC3E}">
        <p14:creationId xmlns:p14="http://schemas.microsoft.com/office/powerpoint/2010/main" val="9303028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solidFill>
                  <a:schemeClr val="bg2"/>
                </a:solidFill>
              </a:rPr>
              <a:t>PHY and MAC</a:t>
            </a:r>
          </a:p>
          <a:p>
            <a:pPr lvl="1"/>
            <a:r>
              <a:rPr lang="en-US" altLang="ko-KR" dirty="0" smtClean="0">
                <a:solidFill>
                  <a:schemeClr val="bg2"/>
                </a:solidFill>
              </a:rPr>
              <a:t>lb211-comment-resolutions-part1 (</a:t>
            </a:r>
            <a:r>
              <a:rPr lang="en-US" altLang="ko-KR" dirty="0" smtClean="0">
                <a:solidFill>
                  <a:schemeClr val="bg2"/>
                </a:solidFill>
                <a:hlinkClick r:id="rId2"/>
              </a:rPr>
              <a:t>11-15/0527r1</a:t>
            </a:r>
            <a:r>
              <a:rPr lang="en-US" altLang="ko-KR" dirty="0" smtClean="0">
                <a:solidFill>
                  <a:schemeClr val="bg2"/>
                </a:solidFill>
              </a:rPr>
              <a:t>, Alfred) </a:t>
            </a:r>
          </a:p>
          <a:p>
            <a:pPr lvl="1"/>
            <a:r>
              <a:rPr lang="en-US" altLang="ko-KR" dirty="0" smtClean="0">
                <a:solidFill>
                  <a:schemeClr val="bg2"/>
                </a:solidFill>
              </a:rPr>
              <a:t>lb211-comment-resolutions-part3 (</a:t>
            </a:r>
            <a:r>
              <a:rPr lang="en-US" altLang="ko-KR" dirty="0" smtClean="0">
                <a:solidFill>
                  <a:schemeClr val="bg2"/>
                </a:solidFill>
                <a:hlinkClick r:id="rId3"/>
              </a:rPr>
              <a:t>11-15/0529r1</a:t>
            </a:r>
            <a:r>
              <a:rPr lang="en-US" altLang="ko-KR" dirty="0" smtClean="0">
                <a:solidFill>
                  <a:schemeClr val="bg2"/>
                </a:solidFill>
              </a:rPr>
              <a:t>, Yongho)</a:t>
            </a:r>
          </a:p>
          <a:p>
            <a:pPr lvl="1"/>
            <a:endParaRPr lang="en-US" dirty="0"/>
          </a:p>
        </p:txBody>
      </p:sp>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solidFill>
                  <a:schemeClr val="bg2"/>
                </a:solidFill>
              </a:rPr>
              <a:t>Canceled </a:t>
            </a:r>
            <a:endParaRPr lang="en-US" altLang="ko-KR" dirty="0">
              <a:solidFill>
                <a:schemeClr val="bg2"/>
              </a:solidFill>
            </a:endParaRPr>
          </a:p>
          <a:p>
            <a:pPr marL="457200" lvl="1" indent="0">
              <a:buNone/>
            </a:pPr>
            <a:r>
              <a:rPr lang="en-US" altLang="ko-KR" dirty="0" smtClean="0"/>
              <a:t>	</a:t>
            </a:r>
            <a:endParaRPr lang="en-US" altLang="ko-KR" dirty="0"/>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solidFill>
                  <a:schemeClr val="bg2"/>
                </a:solidFill>
              </a:rPr>
              <a:t>Canceled </a:t>
            </a:r>
            <a:endParaRPr lang="en-US" altLang="ko-KR" dirty="0">
              <a:solidFill>
                <a:schemeClr val="bg2"/>
              </a:solidFill>
            </a:endParaRPr>
          </a:p>
          <a:p>
            <a:pPr lvl="1"/>
            <a:endParaRPr lang="en-US" dirty="0"/>
          </a:p>
          <a:p>
            <a:pPr lvl="1"/>
            <a:endParaRPr lang="en-US" dirty="0"/>
          </a:p>
        </p:txBody>
      </p:sp>
    </p:spTree>
    <p:extLst>
      <p:ext uri="{BB962C8B-B14F-4D97-AF65-F5344CB8AC3E}">
        <p14:creationId xmlns:p14="http://schemas.microsoft.com/office/powerpoint/2010/main" val="20976604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EVE)</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
        <p:nvSpPr>
          <p:cNvPr id="9" name="Content Placeholder 2"/>
          <p:cNvSpPr>
            <a:spLocks noGrp="1"/>
          </p:cNvSpPr>
          <p:nvPr>
            <p:ph idx="1"/>
          </p:nvPr>
        </p:nvSpPr>
        <p:spPr>
          <a:xfrm>
            <a:off x="685800" y="1981200"/>
            <a:ext cx="7772400" cy="4114800"/>
          </a:xfrm>
        </p:spPr>
        <p:txBody>
          <a:bodyPr/>
          <a:lstStyle/>
          <a:p>
            <a:r>
              <a:rPr lang="en-US" altLang="ko-KR" dirty="0">
                <a:solidFill>
                  <a:schemeClr val="bg2"/>
                </a:solidFill>
              </a:rPr>
              <a:t>Canceled </a:t>
            </a:r>
          </a:p>
          <a:p>
            <a:pPr lvl="1"/>
            <a:endParaRPr lang="en-US" dirty="0"/>
          </a:p>
          <a:p>
            <a:pPr lvl="1"/>
            <a:endParaRPr lang="en-US" dirty="0"/>
          </a:p>
        </p:txBody>
      </p:sp>
    </p:spTree>
    <p:extLst>
      <p:ext uri="{BB962C8B-B14F-4D97-AF65-F5344CB8AC3E}">
        <p14:creationId xmlns:p14="http://schemas.microsoft.com/office/powerpoint/2010/main" val="34088679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t>IP related comments</a:t>
            </a:r>
            <a:endParaRPr lang="en-US" altLang="ko-KR" dirty="0"/>
          </a:p>
          <a:p>
            <a:pPr lvl="1"/>
            <a:r>
              <a:rPr lang="en-US" altLang="ko-KR" dirty="0"/>
              <a:t>lb211-comment-resolutions-part2 (</a:t>
            </a:r>
            <a:r>
              <a:rPr lang="en-US" altLang="ko-KR" dirty="0">
                <a:hlinkClick r:id="rId2"/>
              </a:rPr>
              <a:t>11-15/0528r1</a:t>
            </a:r>
            <a:r>
              <a:rPr lang="en-US" altLang="ko-KR" dirty="0"/>
              <a:t>, Yongho)</a:t>
            </a:r>
          </a:p>
          <a:p>
            <a:pPr lvl="1"/>
            <a:endParaRPr lang="en-US" dirty="0"/>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11620</TotalTime>
  <Words>1102</Words>
  <Application>Microsoft Office PowerPoint</Application>
  <PresentationFormat>화면 슬라이드 쇼(4:3)</PresentationFormat>
  <Paragraphs>325</Paragraphs>
  <Slides>25</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25</vt:i4>
      </vt:variant>
    </vt:vector>
  </HeadingPairs>
  <TitlesOfParts>
    <vt:vector size="27" baseType="lpstr">
      <vt:lpstr>802-11-PathProtection</vt:lpstr>
      <vt:lpstr>Document</vt:lpstr>
      <vt:lpstr>IEEE 802.11ah Sub 1 GHz license-exempt operation Agenda for May 2015</vt:lpstr>
      <vt:lpstr>IEEE 802.11ah Agenda</vt:lpstr>
      <vt:lpstr>Submissions (Monday PM2)</vt:lpstr>
      <vt:lpstr>Submissions (Monday PM2)</vt:lpstr>
      <vt:lpstr>Submissions (Monday PM2)</vt:lpstr>
      <vt:lpstr>Submissions (Tuesday PM1)</vt:lpstr>
      <vt:lpstr>Submissions (Tuesday PM2)</vt:lpstr>
      <vt:lpstr>Submissions (Tuesday EVE)</vt:lpstr>
      <vt:lpstr>Submissions (Wednesday AM1)</vt:lpstr>
      <vt:lpstr>Submissions (Wednesday AM1)</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for WGLB on P802.11ah D5.0 (Unchanged)</vt:lpstr>
      <vt:lpstr>Pre-motion 1</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1104</cp:revision>
  <cp:lastPrinted>1998-02-10T13:28:06Z</cp:lastPrinted>
  <dcterms:created xsi:type="dcterms:W3CDTF">2009-11-09T00:32:22Z</dcterms:created>
  <dcterms:modified xsi:type="dcterms:W3CDTF">2015-05-13T06:44:44Z</dcterms:modified>
</cp:coreProperties>
</file>