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9" r:id="rId3"/>
    <p:sldId id="455" r:id="rId4"/>
    <p:sldId id="483" r:id="rId5"/>
    <p:sldId id="465" r:id="rId6"/>
    <p:sldId id="469" r:id="rId7"/>
    <p:sldId id="474" r:id="rId8"/>
    <p:sldId id="480" r:id="rId9"/>
    <p:sldId id="434" r:id="rId10"/>
    <p:sldId id="481" r:id="rId11"/>
    <p:sldId id="482"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2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802.11-15/0481r1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0-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0529-01-00ah-tgah-lb211-comment-resolutions-part3.xlsx" TargetMode="External"/><Relationship Id="rId2" Type="http://schemas.openxmlformats.org/officeDocument/2006/relationships/hyperlink" Target="https://mentor.ieee.org/802.11/dcn/15/11-15-0527-01-00ah-tgah-lb211-comment-resolutions-part1.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5/11-15-0528-01-00ah-tgah-lb211-comment-resolutions-part2.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a:noFill/>
        </p:spPr>
        <p:txBody>
          <a:bodyPr/>
          <a:lstStyle/>
          <a:p>
            <a:r>
              <a:rPr lang="en-US" altLang="ko-KR" dirty="0" smtClean="0"/>
              <a:t>May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2015-05-11</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51"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a:t>
            </a:r>
            <a:r>
              <a:rPr lang="en-US" altLang="ko-KR" dirty="0"/>
              <a:t>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4291634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May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June 9, 8PM </a:t>
            </a:r>
            <a:r>
              <a:rPr lang="en-US" altLang="ko-KR" dirty="0"/>
              <a:t>ET for 2 </a:t>
            </a:r>
            <a:r>
              <a:rPr lang="en-US" altLang="ko-KR" dirty="0" smtClean="0"/>
              <a:t>hour</a:t>
            </a:r>
          </a:p>
          <a:p>
            <a:pPr marL="609600" indent="-609600"/>
            <a:r>
              <a:rPr lang="en-US" altLang="ko-KR" dirty="0" smtClean="0"/>
              <a:t>June 16, </a:t>
            </a:r>
            <a:r>
              <a:rPr lang="en-US" altLang="ko-KR" dirty="0"/>
              <a:t>8PM ET for 2 </a:t>
            </a:r>
            <a:r>
              <a:rPr lang="en-US" altLang="ko-KR" dirty="0" smtClean="0"/>
              <a:t>hour</a:t>
            </a:r>
          </a:p>
          <a:p>
            <a:pPr marL="609600" indent="-609600"/>
            <a:r>
              <a:rPr lang="en-US" altLang="ko-KR" dirty="0" smtClean="0"/>
              <a:t>June 23, </a:t>
            </a:r>
            <a:r>
              <a:rPr lang="en-US" altLang="ko-KR" dirty="0"/>
              <a:t>8PM ET for 2 </a:t>
            </a:r>
            <a:r>
              <a:rPr lang="en-US" altLang="ko-KR" dirty="0" smtClean="0"/>
              <a:t>hour</a:t>
            </a:r>
          </a:p>
          <a:p>
            <a:pPr marL="609600" indent="-609600"/>
            <a:r>
              <a:rPr lang="en-US" altLang="ko-KR" dirty="0" smtClean="0"/>
              <a:t>June 30, </a:t>
            </a:r>
            <a:r>
              <a:rPr lang="en-US" altLang="ko-KR" dirty="0"/>
              <a:t>8PM ET for 2 </a:t>
            </a:r>
            <a:r>
              <a:rPr lang="en-US" altLang="ko-KR" dirty="0" smtClean="0"/>
              <a:t>hour</a:t>
            </a:r>
          </a:p>
          <a:p>
            <a:pPr marL="609600" indent="-609600"/>
            <a:r>
              <a:rPr lang="en-US" altLang="ko-KR" dirty="0" smtClean="0"/>
              <a:t>July 7, </a:t>
            </a:r>
            <a:r>
              <a:rPr lang="en-US" altLang="ko-KR" dirty="0"/>
              <a:t>8PM ET for 2 hour</a:t>
            </a:r>
            <a:endParaRPr lang="en-US" altLang="ko-KR"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March meeting minutes (11-15/0461r0)</a:t>
            </a:r>
          </a:p>
          <a:p>
            <a:pPr marL="1009650" lvl="1" indent="-609600"/>
            <a:r>
              <a:rPr lang="en-US" dirty="0" smtClean="0"/>
              <a:t>Conference call </a:t>
            </a:r>
            <a:r>
              <a:rPr lang="en-US" dirty="0"/>
              <a:t>minutes (</a:t>
            </a:r>
            <a:r>
              <a:rPr lang="en-US" dirty="0" smtClean="0"/>
              <a:t>11-15/0530r2, </a:t>
            </a:r>
            <a:r>
              <a:rPr lang="en-US" altLang="ko-KR" dirty="0" smtClean="0"/>
              <a:t>11-15/0536r0, 11-15/0549r0</a:t>
            </a:r>
            <a:r>
              <a:rPr lang="en-US" dirty="0" smtClean="0"/>
              <a:t>)</a:t>
            </a:r>
            <a:endParaRPr lang="en-US" dirty="0" smtClean="0"/>
          </a:p>
          <a:p>
            <a:pPr marL="609600" indent="-609600"/>
            <a:r>
              <a:rPr lang="en-US" altLang="ko-KR" dirty="0"/>
              <a:t>Address Letter Ballot </a:t>
            </a:r>
            <a:r>
              <a:rPr lang="en-US" altLang="ko-KR" dirty="0" smtClean="0"/>
              <a:t>comments for Draft 5.0 </a:t>
            </a:r>
          </a:p>
          <a:p>
            <a:pPr marL="1009650" lvl="1" indent="-609600"/>
            <a:r>
              <a:rPr lang="en-US" altLang="ko-KR" dirty="0" smtClean="0"/>
              <a:t>Comment Spreadsheet (</a:t>
            </a:r>
            <a:r>
              <a:rPr lang="en-US" altLang="ko-KR" dirty="0" smtClean="0"/>
              <a:t>11-15/0525r0</a:t>
            </a:r>
            <a:r>
              <a:rPr lang="en-US" altLang="ko-KR" dirty="0" smtClean="0"/>
              <a:t>)</a:t>
            </a:r>
            <a:endParaRPr lang="en-US" altLang="ko-KR" dirty="0"/>
          </a:p>
          <a:p>
            <a:pPr marL="609600" indent="-609600"/>
            <a:r>
              <a:rPr lang="en-US" altLang="ko-KR" dirty="0" err="1" smtClean="0"/>
              <a:t>TGah</a:t>
            </a:r>
            <a:r>
              <a:rPr lang="en-US" altLang="ko-KR" dirty="0" smtClean="0"/>
              <a:t> EC report review </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March meeting (11-15/0461r0) </a:t>
            </a:r>
            <a:r>
              <a:rPr lang="en-GB" altLang="ko-KR" dirty="0"/>
              <a:t>and conf call minutes </a:t>
            </a:r>
            <a:r>
              <a:rPr lang="en-GB" altLang="ko-KR" dirty="0" smtClean="0"/>
              <a:t>(</a:t>
            </a:r>
            <a:r>
              <a:rPr lang="en-US" altLang="ko-KR" dirty="0"/>
              <a:t>11-15/0530r2, 11-15/0536r0, </a:t>
            </a:r>
            <a:r>
              <a:rPr lang="en-US" altLang="ko-KR" dirty="0" smtClean="0"/>
              <a:t>11-15/0549r0</a:t>
            </a:r>
            <a:r>
              <a:rPr lang="en-GB" altLang="ko-KR" dirty="0" smtClean="0"/>
              <a:t>)</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a:t>
            </a:r>
            <a:endParaRPr lang="ko-KR" altLang="ko-KR" dirty="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May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68214"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a:t>Motion for WGLB on </a:t>
            </a:r>
            <a:r>
              <a:rPr lang="en-US" altLang="en-US" dirty="0" smtClean="0"/>
              <a:t>P802.11ah D5.0 </a:t>
            </a:r>
            <a:r>
              <a:rPr lang="en-US" altLang="en-US" dirty="0"/>
              <a:t>(Unchanged)</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t>
            </a:r>
            <a:r>
              <a:rPr lang="en-US" altLang="en-US" dirty="0" smtClean="0"/>
              <a:t>LB211 </a:t>
            </a:r>
            <a:r>
              <a:rPr lang="en-US" altLang="en-US" dirty="0" smtClean="0"/>
              <a:t>on P802.11ah D5.0 </a:t>
            </a:r>
          </a:p>
          <a:p>
            <a:r>
              <a:rPr lang="en-US" altLang="en-US" dirty="0" smtClean="0"/>
              <a:t>Approve a 15 day Working Group </a:t>
            </a:r>
            <a:r>
              <a:rPr lang="en-US" altLang="en-US" dirty="0"/>
              <a:t>Recirculation </a:t>
            </a:r>
            <a:r>
              <a:rPr lang="en-US" altLang="en-US" dirty="0" smtClean="0"/>
              <a:t>Ballot asking the question “Should P802.11ah </a:t>
            </a:r>
            <a:r>
              <a:rPr lang="en-US" altLang="en-US" dirty="0" smtClean="0"/>
              <a:t>D5.0 </a:t>
            </a:r>
            <a:r>
              <a:rPr lang="en-US" altLang="en-US" dirty="0" smtClean="0"/>
              <a:t>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a:t>
            </a:r>
            <a:r>
              <a:rPr lang="en-US" altLang="ko-KR" sz="1800" dirty="0" smtClean="0"/>
              <a:t>3.0, 4.0 and 5.0 passed </a:t>
            </a:r>
            <a:r>
              <a:rPr lang="en-US" altLang="ko-KR" sz="1800" dirty="0" smtClean="0"/>
              <a:t>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4.0 from IEEE 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May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3388212854"/>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EC Report Review</a:t>
            </a:r>
          </a:p>
          <a:p>
            <a:pPr lvl="1"/>
            <a:r>
              <a:rPr lang="en-US" altLang="ko-KR" dirty="0"/>
              <a:t>P802.11ah Report to EC on Approval to go to Sponsor Ballot </a:t>
            </a:r>
            <a:br>
              <a:rPr lang="en-US" altLang="ko-KR" dirty="0"/>
            </a:br>
            <a:r>
              <a:rPr lang="en-US" altLang="ko-KR" dirty="0"/>
              <a:t>(</a:t>
            </a:r>
            <a:r>
              <a:rPr lang="en-US" altLang="ko-KR" dirty="0">
                <a:hlinkClick r:id="rId2"/>
              </a:rPr>
              <a:t>11-15/0526r0</a:t>
            </a:r>
            <a:r>
              <a:rPr lang="en-US" altLang="ko-KR" dirty="0"/>
              <a:t>, Yongho)</a:t>
            </a:r>
          </a:p>
        </p:txBody>
      </p:sp>
    </p:spTree>
    <p:extLst>
      <p:ext uri="{BB962C8B-B14F-4D97-AF65-F5344CB8AC3E}">
        <p14:creationId xmlns:p14="http://schemas.microsoft.com/office/powerpoint/2010/main" val="930302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r>
              <a:rPr lang="en-US" altLang="ko-KR" dirty="0" smtClean="0"/>
              <a:t>lb211-comment-resolutions-part1 (</a:t>
            </a:r>
            <a:r>
              <a:rPr lang="en-US" altLang="ko-KR" dirty="0" smtClean="0">
                <a:hlinkClick r:id="rId2"/>
              </a:rPr>
              <a:t>11-15/0527r1</a:t>
            </a:r>
            <a:r>
              <a:rPr lang="en-US" altLang="ko-KR" dirty="0" smtClean="0"/>
              <a:t>, Alfred) </a:t>
            </a:r>
          </a:p>
          <a:p>
            <a:pPr lvl="1"/>
            <a:r>
              <a:rPr lang="en-US" altLang="ko-KR" dirty="0" smtClean="0"/>
              <a:t>lb211-comment-resolutions-part3 (</a:t>
            </a:r>
            <a:r>
              <a:rPr lang="en-US" altLang="ko-KR" dirty="0" smtClean="0">
                <a:hlinkClick r:id="rId3"/>
              </a:rPr>
              <a:t>11-15/0529r1</a:t>
            </a:r>
            <a:r>
              <a:rPr lang="en-US" altLang="ko-KR" dirty="0" smtClean="0"/>
              <a:t>, Yongho)</a:t>
            </a:r>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lb211-comment-resolutions-part2 </a:t>
            </a:r>
            <a:r>
              <a:rPr lang="en-US" altLang="ko-KR" dirty="0"/>
              <a:t>(</a:t>
            </a:r>
            <a:r>
              <a:rPr lang="en-US" altLang="ko-KR" dirty="0" smtClean="0">
                <a:hlinkClick r:id="rId2"/>
              </a:rPr>
              <a:t>11-15/0528r1</a:t>
            </a:r>
            <a:r>
              <a:rPr lang="en-US" altLang="ko-KR" dirty="0"/>
              <a:t>, Yongho)</a:t>
            </a:r>
          </a:p>
          <a:p>
            <a:pPr marL="457200" lvl="1" indent="0">
              <a:buNone/>
            </a:pPr>
            <a:endParaRPr lang="en-US" altLang="ko-KR"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3408867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May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11538</TotalTime>
  <Words>1118</Words>
  <Application>Microsoft Office PowerPoint</Application>
  <PresentationFormat>화면 슬라이드 쇼(4:3)</PresentationFormat>
  <Paragraphs>338</Paragraphs>
  <Slides>26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28" baseType="lpstr">
      <vt:lpstr>802-11-PathProtection</vt:lpstr>
      <vt:lpstr>Document</vt:lpstr>
      <vt:lpstr>IEEE 802.11ah Sub 1 GHz license-exempt operation Agenda for May 2015</vt:lpstr>
      <vt:lpstr>IEEE 802.11ah Agenda</vt:lpstr>
      <vt:lpstr>Submissions (Monday PM2)</vt:lpstr>
      <vt:lpstr>Submissions (Monday PM2)</vt:lpstr>
      <vt:lpstr>Submissions (Monday PM2)</vt:lpstr>
      <vt:lpstr>Submissions (Tuesday PM1)</vt:lpstr>
      <vt:lpstr>Submissions (Tuesday PM2)</vt:lpstr>
      <vt:lpstr>Submissions (Tuesday EVE)</vt:lpstr>
      <vt:lpstr>Submissions (Wednesday AM1)</vt:lpstr>
      <vt:lpstr>Submissions (Wednesday AM1)</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for WGLB on P802.11ah D5.0 (Unchanged)</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1097</cp:revision>
  <cp:lastPrinted>1998-02-10T13:28:06Z</cp:lastPrinted>
  <dcterms:created xsi:type="dcterms:W3CDTF">2009-11-09T00:32:22Z</dcterms:created>
  <dcterms:modified xsi:type="dcterms:W3CDTF">2015-05-11T17:26:07Z</dcterms:modified>
</cp:coreProperties>
</file>