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429" r:id="rId3"/>
    <p:sldId id="455" r:id="rId4"/>
    <p:sldId id="465" r:id="rId5"/>
    <p:sldId id="469" r:id="rId6"/>
    <p:sldId id="474" r:id="rId7"/>
    <p:sldId id="480" r:id="rId8"/>
    <p:sldId id="434" r:id="rId9"/>
    <p:sldId id="481" r:id="rId10"/>
    <p:sldId id="482" r:id="rId11"/>
    <p:sldId id="438" r:id="rId12"/>
    <p:sldId id="439" r:id="rId13"/>
    <p:sldId id="440" r:id="rId14"/>
    <p:sldId id="441" r:id="rId15"/>
    <p:sldId id="442" r:id="rId16"/>
    <p:sldId id="443" r:id="rId17"/>
    <p:sldId id="444" r:id="rId18"/>
    <p:sldId id="445" r:id="rId19"/>
    <p:sldId id="446" r:id="rId20"/>
    <p:sldId id="447" r:id="rId21"/>
    <p:sldId id="448" r:id="rId22"/>
    <p:sldId id="462" r:id="rId23"/>
    <p:sldId id="452" r:id="rId24"/>
    <p:sldId id="463" r:id="rId25"/>
    <p:sldId id="451"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varScale="1">
        <p:scale>
          <a:sx n="116" d="100"/>
          <a:sy n="116" d="100"/>
        </p:scale>
        <p:origin x="-1224" y="-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24</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802.11-15/0481r0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a:noFill/>
        </p:spPr>
        <p:txBody>
          <a:bodyPr/>
          <a:lstStyle/>
          <a:p>
            <a:r>
              <a:rPr lang="en-US" altLang="ko-KR" dirty="0" smtClean="0"/>
              <a:t>Ma</a:t>
            </a:r>
            <a:r>
              <a:rPr lang="en-US" altLang="ko-KR" dirty="0" smtClean="0"/>
              <a:t>y</a:t>
            </a:r>
            <a:r>
              <a:rPr lang="en-US" altLang="ko-KR" dirty="0" smtClean="0"/>
              <a:t>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a:t>
            </a:r>
            <a:r>
              <a:rPr lang="en-US" dirty="0" smtClean="0"/>
              <a:t>May </a:t>
            </a:r>
            <a:r>
              <a:rPr lang="en-US" dirty="0" smtClean="0"/>
              <a:t>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2015-03-20</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236"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a:t>
            </a:r>
            <a:r>
              <a:rPr lang="en-US" altLang="ko-KR" dirty="0"/>
              <a:t>Thursday AM2)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endParaRPr lang="en-US" altLang="ko-KR" dirty="0"/>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42916340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May F2F </a:t>
            </a:r>
            <a:r>
              <a:rPr lang="en-US" altLang="ko-KR" dirty="0" smtClean="0"/>
              <a:t>meeting </a:t>
            </a:r>
            <a:r>
              <a:rPr lang="en-US" altLang="ko-KR" dirty="0"/>
              <a:t>and ready for motion on </a:t>
            </a:r>
            <a:r>
              <a:rPr lang="en-US" altLang="ko-KR" dirty="0" smtClean="0"/>
              <a:t>Thursday PM2</a:t>
            </a:r>
          </a:p>
          <a:p>
            <a:pPr lvl="1"/>
            <a:r>
              <a:rPr lang="en-US" altLang="ko-KR" dirty="0"/>
              <a:t>TBD</a:t>
            </a:r>
            <a:endParaRPr lang="en-US" altLang="ko-KR" dirty="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endParaRPr lang="en-US" altLang="ko-KR" dirty="0"/>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endParaRPr lang="en-US" altLang="ko-KR" dirty="0"/>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June 9, </a:t>
            </a:r>
            <a:r>
              <a:rPr lang="en-US" altLang="ko-KR" dirty="0" smtClean="0"/>
              <a:t>8PM </a:t>
            </a:r>
            <a:r>
              <a:rPr lang="en-US" altLang="ko-KR" dirty="0"/>
              <a:t>ET for 2 </a:t>
            </a:r>
            <a:r>
              <a:rPr lang="en-US" altLang="ko-KR" dirty="0" smtClean="0"/>
              <a:t>hour</a:t>
            </a:r>
          </a:p>
          <a:p>
            <a:pPr marL="609600" indent="-609600"/>
            <a:r>
              <a:rPr lang="en-US" altLang="ko-KR" dirty="0" smtClean="0"/>
              <a:t>June 16, </a:t>
            </a:r>
            <a:r>
              <a:rPr lang="en-US" altLang="ko-KR" dirty="0"/>
              <a:t>8PM ET for 2 </a:t>
            </a:r>
            <a:r>
              <a:rPr lang="en-US" altLang="ko-KR" dirty="0" smtClean="0"/>
              <a:t>hour</a:t>
            </a:r>
          </a:p>
          <a:p>
            <a:pPr marL="609600" indent="-609600"/>
            <a:r>
              <a:rPr lang="en-US" altLang="ko-KR" dirty="0" smtClean="0"/>
              <a:t>June 23, </a:t>
            </a:r>
            <a:r>
              <a:rPr lang="en-US" altLang="ko-KR" dirty="0"/>
              <a:t>8PM ET for 2 </a:t>
            </a:r>
            <a:r>
              <a:rPr lang="en-US" altLang="ko-KR" dirty="0" smtClean="0"/>
              <a:t>hour</a:t>
            </a:r>
          </a:p>
          <a:p>
            <a:pPr marL="609600" indent="-609600"/>
            <a:r>
              <a:rPr lang="en-US" altLang="ko-KR" dirty="0" smtClean="0"/>
              <a:t>June 30, </a:t>
            </a:r>
            <a:r>
              <a:rPr lang="en-US" altLang="ko-KR" dirty="0"/>
              <a:t>8PM ET for 2 </a:t>
            </a:r>
            <a:r>
              <a:rPr lang="en-US" altLang="ko-KR" dirty="0" smtClean="0"/>
              <a:t>hour</a:t>
            </a:r>
          </a:p>
          <a:p>
            <a:pPr marL="609600" indent="-609600"/>
            <a:r>
              <a:rPr lang="en-US" altLang="ko-KR" dirty="0" smtClean="0"/>
              <a:t>July 7, </a:t>
            </a:r>
            <a:r>
              <a:rPr lang="en-US" altLang="ko-KR" dirty="0"/>
              <a:t>8PM ET for 2 hour</a:t>
            </a:r>
            <a:endParaRPr lang="en-US" altLang="ko-KR" dirty="0" smtClean="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endParaRPr lang="en-US" altLang="ko-KR" dirty="0"/>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endParaRPr lang="en-US" altLang="ko-KR" dirty="0"/>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May 2015</a:t>
            </a:r>
            <a:endParaRPr lang="en-US" altLang="ko-KR" dirty="0"/>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May 2015</a:t>
            </a:r>
            <a:endParaRPr lang="en-US" altLang="ko-KR" dirty="0"/>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May 2015</a:t>
            </a:r>
            <a:endParaRPr lang="en-US" altLang="ko-KR" dirty="0"/>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968214" cy="276999"/>
          </a:xfrm>
          <a:noFill/>
        </p:spPr>
        <p:txBody>
          <a:bodyPr/>
          <a:lstStyle/>
          <a:p>
            <a:r>
              <a:rPr lang="en-US" altLang="ko-KR" dirty="0"/>
              <a:t>May 2015</a:t>
            </a:r>
            <a:endParaRPr lang="en-US" altLang="ko-KR" dirty="0"/>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May 2015</a:t>
            </a:r>
            <a:endParaRPr lang="en-US" altLang="ko-KR" dirty="0"/>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March meeting </a:t>
            </a:r>
            <a:r>
              <a:rPr lang="en-US" dirty="0" smtClean="0"/>
              <a:t>minutes (</a:t>
            </a:r>
            <a:r>
              <a:rPr lang="en-US" dirty="0" smtClean="0"/>
              <a:t>11-15/0461r0)</a:t>
            </a:r>
            <a:endParaRPr lang="en-US" dirty="0" smtClean="0"/>
          </a:p>
          <a:p>
            <a:pPr marL="1009650" lvl="1" indent="-609600"/>
            <a:r>
              <a:rPr lang="en-US" dirty="0" smtClean="0"/>
              <a:t>Conference call </a:t>
            </a:r>
            <a:r>
              <a:rPr lang="en-US" dirty="0"/>
              <a:t>minutes (</a:t>
            </a:r>
            <a:r>
              <a:rPr lang="en-US" dirty="0" smtClean="0"/>
              <a:t>11-15/xxxxr0)</a:t>
            </a:r>
            <a:endParaRPr lang="en-US" dirty="0" smtClean="0"/>
          </a:p>
          <a:p>
            <a:pPr marL="609600" indent="-609600"/>
            <a:r>
              <a:rPr lang="en-US" altLang="ko-KR" dirty="0"/>
              <a:t>Address Letter Ballot </a:t>
            </a:r>
            <a:r>
              <a:rPr lang="en-US" altLang="ko-KR" dirty="0" smtClean="0"/>
              <a:t>comments for Draft </a:t>
            </a:r>
            <a:r>
              <a:rPr lang="en-US" altLang="ko-KR" dirty="0" smtClean="0"/>
              <a:t>5.0 </a:t>
            </a:r>
            <a:endParaRPr lang="en-US" altLang="ko-KR" dirty="0" smtClean="0"/>
          </a:p>
          <a:p>
            <a:pPr marL="1009650" lvl="1" indent="-609600"/>
            <a:r>
              <a:rPr lang="en-US" altLang="ko-KR" dirty="0" smtClean="0"/>
              <a:t>Comment Spreadsheet (</a:t>
            </a:r>
            <a:r>
              <a:rPr lang="en-US" altLang="ko-KR" dirty="0" smtClean="0"/>
              <a:t>11-15/xxxxr0)</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March </a:t>
            </a:r>
            <a:r>
              <a:rPr lang="en-GB" altLang="ko-KR" dirty="0" smtClean="0"/>
              <a:t>meeting </a:t>
            </a:r>
            <a:r>
              <a:rPr lang="en-GB" altLang="ko-KR" dirty="0" smtClean="0"/>
              <a:t>(</a:t>
            </a:r>
            <a:r>
              <a:rPr lang="en-GB" altLang="ko-KR" dirty="0" smtClean="0"/>
              <a:t>11-15/0461r0) </a:t>
            </a:r>
            <a:r>
              <a:rPr lang="en-GB" altLang="ko-KR" dirty="0"/>
              <a:t>and conf call minutes </a:t>
            </a:r>
            <a:r>
              <a:rPr lang="en-GB" altLang="ko-KR" dirty="0" smtClean="0"/>
              <a:t>(</a:t>
            </a:r>
            <a:r>
              <a:rPr lang="en-US" altLang="ko-KR" dirty="0" smtClean="0"/>
              <a:t>11-15/xxxxr0</a:t>
            </a:r>
            <a:r>
              <a:rPr lang="en-GB" altLang="ko-KR" dirty="0" smtClean="0"/>
              <a:t>)</a:t>
            </a:r>
          </a:p>
          <a:p>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endParaRPr lang="en-US" altLang="ko-KR" dirty="0"/>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11-15/xxxxr0 </a:t>
            </a:r>
            <a:r>
              <a:rPr lang="en-US" altLang="ko-KR" dirty="0"/>
              <a:t>with the following </a:t>
            </a:r>
            <a:r>
              <a:rPr lang="en-US" altLang="ko-KR" dirty="0" smtClean="0"/>
              <a:t>tabs:</a:t>
            </a:r>
            <a:endParaRPr lang="ko-KR" altLang="ko-KR" dirty="0"/>
          </a:p>
          <a:p>
            <a:pPr lvl="1"/>
            <a:r>
              <a:rPr lang="en-US" altLang="ko-KR" dirty="0" smtClean="0"/>
              <a:t>“MAC Ad-hoc” and “PHY Ad-hoc”</a:t>
            </a:r>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endParaRPr lang="en-US" altLang="ko-KR" dirty="0"/>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endParaRPr lang="en-US" altLang="ko-KR" dirty="0"/>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D5.x </a:t>
            </a:r>
            <a:r>
              <a:rPr lang="en-US" altLang="ko-KR" dirty="0"/>
              <a:t>of the draft based on motions passed in </a:t>
            </a:r>
            <a:r>
              <a:rPr lang="en-US" altLang="ko-KR" dirty="0" err="1"/>
              <a:t>TGah</a:t>
            </a:r>
            <a:r>
              <a:rPr lang="en-US" altLang="ko-KR" dirty="0"/>
              <a:t> at the </a:t>
            </a:r>
            <a:r>
              <a:rPr lang="en-US" altLang="ko-KR" dirty="0" smtClean="0"/>
              <a:t>May </a:t>
            </a:r>
            <a:r>
              <a:rPr lang="en-US" altLang="ko-KR" dirty="0" smtClean="0"/>
              <a:t>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a:t>May 2015</a:t>
            </a:r>
            <a:endParaRPr lang="en-US" altLang="ko-KR" dirty="0"/>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968214"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May 2015</a:t>
            </a:r>
            <a:endParaRPr lang="en-US" altLang="ko-KR" sz="1800" dirty="0"/>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24</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t>
            </a:r>
            <a:r>
              <a:rPr lang="en-US" altLang="en-US" dirty="0" err="1" smtClean="0"/>
              <a:t>LBxxx</a:t>
            </a:r>
            <a:r>
              <a:rPr lang="en-US" altLang="en-US" dirty="0" smtClean="0"/>
              <a:t> on P802.11ah </a:t>
            </a:r>
            <a:r>
              <a:rPr lang="en-US" altLang="en-US" dirty="0" smtClean="0"/>
              <a:t>D5.0 </a:t>
            </a:r>
            <a:endParaRPr lang="en-US" altLang="en-US" dirty="0" smtClean="0"/>
          </a:p>
          <a:p>
            <a:r>
              <a:rPr lang="en-US" altLang="en-US" dirty="0" smtClean="0"/>
              <a:t>Instruct the </a:t>
            </a:r>
            <a:r>
              <a:rPr lang="en-US" altLang="en-US" dirty="0" err="1" smtClean="0"/>
              <a:t>TGah</a:t>
            </a:r>
            <a:r>
              <a:rPr lang="en-US" altLang="en-US" dirty="0" smtClean="0"/>
              <a:t> editor to prepare P802.11ah </a:t>
            </a:r>
            <a:r>
              <a:rPr lang="en-US" altLang="en-US" dirty="0" smtClean="0"/>
              <a:t>D6.0 </a:t>
            </a:r>
            <a:r>
              <a:rPr lang="en-US" altLang="en-US" dirty="0"/>
              <a:t>from </a:t>
            </a:r>
            <a:r>
              <a:rPr lang="en-US" altLang="en-US" dirty="0" smtClean="0"/>
              <a:t>incorporating these resolutions and changes approved by </a:t>
            </a:r>
            <a:r>
              <a:rPr lang="en-US" altLang="en-US" dirty="0" err="1" smtClean="0"/>
              <a:t>TGah</a:t>
            </a:r>
            <a:r>
              <a:rPr lang="en-US" altLang="en-US" dirty="0" smtClean="0"/>
              <a:t> at this session and</a:t>
            </a:r>
          </a:p>
          <a:p>
            <a:r>
              <a:rPr lang="en-US" altLang="en-US" dirty="0" smtClean="0"/>
              <a:t>Approve a 15 day Working Group </a:t>
            </a:r>
            <a:r>
              <a:rPr lang="en-US" altLang="en-US" dirty="0"/>
              <a:t>Recirculation </a:t>
            </a:r>
            <a:r>
              <a:rPr lang="en-US" altLang="en-US" dirty="0" smtClean="0"/>
              <a:t>Ballot asking the question “Should P802.11ah </a:t>
            </a:r>
            <a:r>
              <a:rPr lang="en-US" altLang="en-US" dirty="0" smtClean="0"/>
              <a:t>D6.0 </a:t>
            </a:r>
            <a:r>
              <a:rPr lang="en-US" altLang="en-US" dirty="0" smtClean="0"/>
              <a:t>be forwarded to Sponsor Ballot?”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US" altLang="ko-KR" dirty="0" smtClean="0"/>
              <a:t> </a:t>
            </a:r>
            <a:r>
              <a:rPr lang="en-GB" altLang="ko-KR" dirty="0" smtClean="0"/>
              <a:t>as shown in </a:t>
            </a:r>
            <a:r>
              <a:rPr lang="en-GB" altLang="ko-KR" dirty="0" smtClean="0"/>
              <a:t>11-15/xxxxr0? </a:t>
            </a:r>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endParaRPr lang="en-US" altLang="ko-KR" dirty="0"/>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smtClean="0"/>
              <a:t>TGah</a:t>
            </a:r>
            <a:r>
              <a:rPr lang="en-US" altLang="ko-KR" sz="1800" dirty="0" smtClean="0"/>
              <a:t> Draft 2.0, 3.0 and 4.0  passed the WG motion</a:t>
            </a:r>
          </a:p>
          <a:p>
            <a:pPr lvl="2"/>
            <a:r>
              <a:rPr lang="en-US" altLang="ko-KR" sz="1800" dirty="0" smtClean="0"/>
              <a:t>Can access </a:t>
            </a:r>
            <a:r>
              <a:rPr lang="en-US" altLang="ko-KR" sz="1800" dirty="0" err="1" smtClean="0"/>
              <a:t>TGah</a:t>
            </a:r>
            <a:r>
              <a:rPr lang="en-US" altLang="ko-KR" sz="1800" dirty="0" smtClean="0"/>
              <a:t> </a:t>
            </a:r>
            <a:r>
              <a:rPr lang="en-US" altLang="ko-KR" sz="1800" dirty="0"/>
              <a:t>Draft </a:t>
            </a:r>
            <a:r>
              <a:rPr lang="en-US" altLang="ko-KR" sz="1800" dirty="0" smtClean="0"/>
              <a:t>4.0 from IEEE store</a:t>
            </a:r>
            <a:endParaRPr lang="en-US" altLang="ko-KR" sz="1800" dirty="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a:t>May 2015</a:t>
            </a:r>
            <a:endParaRPr lang="en-US" altLang="ko-KR" dirty="0"/>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2737692716"/>
              </p:ext>
            </p:extLst>
          </p:nvPr>
        </p:nvGraphicFramePr>
        <p:xfrm>
          <a:off x="457202" y="2514600"/>
          <a:ext cx="8381998" cy="3295650"/>
        </p:xfrm>
        <a:graphic>
          <a:graphicData uri="http://schemas.openxmlformats.org/drawingml/2006/table">
            <a:tbl>
              <a:tblPr/>
              <a:tblGrid>
                <a:gridCol w="533400"/>
                <a:gridCol w="533400"/>
                <a:gridCol w="533398"/>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1.0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2.0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 First 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 First 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endParaRPr lang="en-US" altLang="ko-KR" dirty="0"/>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endParaRPr lang="en-US" altLang="ko-KR" dirty="0"/>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endParaRPr lang="en-US" altLang="ko-KR" dirty="0"/>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20976604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a:t>(Wednesday </a:t>
            </a:r>
            <a:r>
              <a:rPr lang="en-US" altLang="ko-KR" dirty="0" smtClean="0"/>
              <a:t>AM1</a:t>
            </a:r>
            <a:r>
              <a:rPr lang="en-US" altLang="ko-KR" dirty="0" smtClean="0"/>
              <a: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endParaRPr lang="en-US" altLang="ko-KR" dirty="0"/>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34088679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Wednesday </a:t>
            </a:r>
            <a:r>
              <a:rPr lang="en-US" altLang="ko-KR" dirty="0" smtClean="0"/>
              <a:t>PM2</a:t>
            </a:r>
            <a:endParaRPr lang="en-US" altLang="ko-KR" dirty="0"/>
          </a:p>
          <a:p>
            <a:pPr lvl="1"/>
            <a:r>
              <a:rPr lang="en-US" altLang="ko-KR" dirty="0"/>
              <a:t>TBD</a:t>
            </a:r>
            <a:r>
              <a:rPr lang="en-US" altLang="ko-KR" dirty="0">
                <a:solidFill>
                  <a:schemeClr val="bg2"/>
                </a:solidFill>
              </a:rPr>
              <a:t/>
            </a:r>
            <a:br>
              <a:rPr lang="en-US" altLang="ko-KR" dirty="0">
                <a:solidFill>
                  <a:schemeClr val="bg2"/>
                </a:solidFill>
              </a:rPr>
            </a:br>
            <a:endParaRPr lang="ko-KR" alt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endParaRPr lang="en-US" altLang="ko-KR" dirty="0"/>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a:t>(Wednesday </a:t>
            </a:r>
            <a:r>
              <a:rPr lang="en-US" altLang="ko-KR" dirty="0" smtClean="0"/>
              <a:t>PM2</a:t>
            </a:r>
            <a:r>
              <a:rPr lang="en-US" altLang="ko-KR" dirty="0" smtClean="0"/>
              <a: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endParaRPr lang="en-US" altLang="ko-KR" dirty="0"/>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11471</TotalTime>
  <Words>1077</Words>
  <Application>Microsoft Office PowerPoint</Application>
  <PresentationFormat>화면 슬라이드 쇼(4:3)</PresentationFormat>
  <Paragraphs>320</Paragraphs>
  <Slides>25</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25</vt:i4>
      </vt:variant>
    </vt:vector>
  </HeadingPairs>
  <TitlesOfParts>
    <vt:vector size="27" baseType="lpstr">
      <vt:lpstr>802-11-PathProtection</vt:lpstr>
      <vt:lpstr>Document</vt:lpstr>
      <vt:lpstr>IEEE 802.11ah Sub 1 GHz license-exempt operation Agenda for May 2015</vt:lpstr>
      <vt:lpstr>IEEE 802.11ah Agenda</vt:lpstr>
      <vt:lpstr>Submissions (Monday PM2)</vt:lpstr>
      <vt:lpstr>Submissions (Monday PM2)</vt:lpstr>
      <vt:lpstr>Submissions (Tuesday PM1)</vt:lpstr>
      <vt:lpstr>Submissions (Tuesday PM2)</vt:lpstr>
      <vt:lpstr>Submissions (Wednesday AM1)</vt:lpstr>
      <vt:lpstr>Submissions (Wednesday PM2)</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1085</cp:revision>
  <cp:lastPrinted>1998-02-10T13:28:06Z</cp:lastPrinted>
  <dcterms:created xsi:type="dcterms:W3CDTF">2009-11-09T00:32:22Z</dcterms:created>
  <dcterms:modified xsi:type="dcterms:W3CDTF">2015-03-21T00:13:59Z</dcterms:modified>
</cp:coreProperties>
</file>