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406" r:id="rId4"/>
    <p:sldId id="316" r:id="rId5"/>
    <p:sldId id="396" r:id="rId6"/>
    <p:sldId id="408" r:id="rId7"/>
    <p:sldId id="409" r:id="rId8"/>
    <p:sldId id="410" r:id="rId9"/>
    <p:sldId id="384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00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8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E04F12BE-F34E-1248-940B-8EC27E93B95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1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802.11-</a:t>
            </a:r>
            <a:r>
              <a:rPr kumimoji="0" lang="en-US" altLang="ja-JP" sz="1800" b="1" dirty="0" smtClean="0"/>
              <a:t>15/</a:t>
            </a:r>
            <a:r>
              <a:rPr kumimoji="0" lang="en-US" altLang="ja-JP" sz="1800" b="1" dirty="0" smtClean="0"/>
              <a:t>0472r1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1186-19-00ai-tgai-motion-deck.pptx" TargetMode="External"/><Relationship Id="rId4" Type="http://schemas.openxmlformats.org/officeDocument/2006/relationships/hyperlink" Target="https://mentor.ieee.org/802.11/dcn/15/11-15-0281-14-00ai-tbai-lb209-comments-on-draft-d4-0.xls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2015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-3-12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2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Berlin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March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2015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Berlin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LB209</a:t>
            </a:r>
          </a:p>
          <a:p>
            <a:pPr lvl="1"/>
            <a:r>
              <a:rPr lang="en-US" altLang="ja-JP" sz="2800" dirty="0" smtClean="0"/>
              <a:t>Approve to forward the draft to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LB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</a:t>
            </a:r>
            <a:r>
              <a:rPr lang="en-US" altLang="ja-JP" sz="2800" dirty="0" smtClean="0"/>
              <a:t>May</a:t>
            </a:r>
            <a:endParaRPr lang="en-US" altLang="ja-JP" sz="28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Mar 2015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>
              <a:latin typeface="Times New Roman" pitchFamily="-65" charset="0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ja-JP" dirty="0" smtClean="0"/>
              <a:t>11 regular slots</a:t>
            </a:r>
            <a:endParaRPr lang="en-US" altLang="ja-JP" dirty="0" smtClean="0"/>
          </a:p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Approved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Minutes for the IEEE 802.11 Atlanta meeting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lvl="1"/>
            <a:r>
              <a:rPr lang="en-US" altLang="ja-JP" dirty="0" smtClean="0"/>
              <a:t>January 2015 Atlanta Session Minutes  11-15/0246r1</a:t>
            </a:r>
            <a:endParaRPr lang="en-GB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teleconference meeting minutes of   Atlanta to Berlin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meeting.</a:t>
            </a:r>
          </a:p>
          <a:p>
            <a:pPr lvl="1"/>
            <a:r>
              <a:rPr lang="en-US" altLang="ja-JP" dirty="0" smtClean="0"/>
              <a:t>January</a:t>
            </a:r>
            <a:r>
              <a:rPr lang="en-US" altLang="ja-JP" dirty="0" smtClean="0"/>
              <a:t>-March Teleconferences Minutes 11-15/0390r0 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 2015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71500" y="2209800"/>
            <a:ext cx="7810500" cy="3733800"/>
          </a:xfrm>
        </p:spPr>
        <p:txBody>
          <a:bodyPr/>
          <a:lstStyle/>
          <a:p>
            <a:r>
              <a:rPr lang="en-US" altLang="ja-JP" dirty="0" smtClean="0"/>
              <a:t>Received</a:t>
            </a:r>
            <a:r>
              <a:rPr lang="en-US" altLang="ja-JP" dirty="0" smtClean="0"/>
              <a:t> </a:t>
            </a:r>
            <a:r>
              <a:rPr lang="en-US" altLang="ja-JP" dirty="0" smtClean="0"/>
              <a:t>491</a:t>
            </a:r>
            <a:r>
              <a:rPr lang="en-US" altLang="ja-JP" dirty="0" smtClean="0"/>
              <a:t> comments </a:t>
            </a:r>
            <a:r>
              <a:rPr lang="en-US" altLang="ja-JP" dirty="0" err="1" smtClean="0"/>
              <a:t>byWG</a:t>
            </a:r>
            <a:r>
              <a:rPr lang="en-US" altLang="ja-JP" dirty="0" smtClean="0"/>
              <a:t> LB209</a:t>
            </a:r>
          </a:p>
          <a:p>
            <a:pPr lvl="1"/>
            <a:r>
              <a:rPr lang="en-US" altLang="ja-JP" dirty="0" smtClean="0"/>
              <a:t>Resolved </a:t>
            </a:r>
            <a:r>
              <a:rPr lang="en-US" altLang="ja-JP" dirty="0" smtClean="0"/>
              <a:t>471</a:t>
            </a:r>
            <a:r>
              <a:rPr lang="en-US" altLang="ja-JP" dirty="0" smtClean="0"/>
              <a:t> comments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17 open </a:t>
            </a:r>
            <a:r>
              <a:rPr lang="en-US" altLang="ja-JP" dirty="0" smtClean="0"/>
              <a:t>comments</a:t>
            </a:r>
          </a:p>
          <a:p>
            <a:r>
              <a:rPr lang="en-US" altLang="ko-KR" dirty="0" smtClean="0"/>
              <a:t>Approved the </a:t>
            </a:r>
            <a:r>
              <a:rPr lang="en-US" altLang="ko-KR" dirty="0" err="1" smtClean="0"/>
              <a:t>TGai</a:t>
            </a:r>
            <a:r>
              <a:rPr lang="en-US" altLang="ko-KR" dirty="0" smtClean="0"/>
              <a:t> MDR Report </a:t>
            </a:r>
          </a:p>
          <a:p>
            <a:pPr lvl="1"/>
            <a:r>
              <a:rPr lang="en-US" altLang="ja-JP" dirty="0" smtClean="0"/>
              <a:t>11-15/0248r1</a:t>
            </a:r>
          </a:p>
          <a:p>
            <a:r>
              <a:rPr lang="en-US" altLang="ja-JP" dirty="0" smtClean="0"/>
              <a:t>Approved Plan for May</a:t>
            </a:r>
          </a:p>
          <a:p>
            <a:r>
              <a:rPr lang="en-US" altLang="ja-JP" dirty="0" smtClean="0"/>
              <a:t>Approved Time line</a:t>
            </a:r>
          </a:p>
          <a:p>
            <a:r>
              <a:rPr lang="en-US" altLang="ja-JP" dirty="0" smtClean="0"/>
              <a:t>Approved Teleconference schedule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May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LB</a:t>
            </a:r>
          </a:p>
          <a:p>
            <a:pPr lvl="1"/>
            <a:r>
              <a:rPr lang="en-US" altLang="ja-JP" sz="2800" dirty="0" smtClean="0"/>
              <a:t>Approve to forward the draft to Sponsor Ballots 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</a:t>
            </a:r>
            <a:r>
              <a:rPr lang="en-US" altLang="ja-JP" sz="2800" dirty="0" smtClean="0"/>
              <a:t>July</a:t>
            </a:r>
            <a:endParaRPr lang="en-US" altLang="ja-JP" sz="28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Mar 2015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 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No change</a:t>
            </a:r>
            <a:r>
              <a:rPr lang="en-US" altLang="ja-JP" dirty="0" smtClean="0">
                <a:solidFill>
                  <a:schemeClr val="tx1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  <a:endParaRPr lang="en-US" altLang="ja-JP" dirty="0" smtClean="0">
              <a:solidFill>
                <a:schemeClr val="tx1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buNone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</a:t>
            </a:r>
            <a:r>
              <a:rPr lang="en-US" altLang="ja-JP" dirty="0" smtClean="0">
                <a:solidFill>
                  <a:srgbClr val="000000"/>
                </a:solidFill>
              </a:rPr>
              <a:t>2010-12-08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WG Letter Ballots Initial / </a:t>
            </a:r>
            <a:r>
              <a:rPr lang="en-US" altLang="ja-JP" dirty="0" err="1" smtClean="0">
                <a:solidFill>
                  <a:srgbClr val="000000"/>
                </a:solidFill>
              </a:rPr>
              <a:t>Recirc</a:t>
            </a:r>
            <a:r>
              <a:rPr lang="en-US" altLang="ja-JP" dirty="0" smtClean="0">
                <a:solidFill>
                  <a:srgbClr val="000000"/>
                </a:solidFill>
              </a:rPr>
              <a:t>		Mar14/Sep14/Jan15/Mar15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MEC Done				Nov14		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Form Sponsor Ballot Pool / Reform	            	Jan15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IEEE-SA Sponsor Ballots Initial / </a:t>
            </a:r>
            <a:r>
              <a:rPr lang="en-US" altLang="ja-JP" dirty="0" err="1" smtClean="0">
                <a:solidFill>
                  <a:srgbClr val="000000"/>
                </a:solidFill>
              </a:rPr>
              <a:t>Recirc</a:t>
            </a:r>
            <a:r>
              <a:rPr lang="en-US" altLang="ja-JP" dirty="0" smtClean="0">
                <a:solidFill>
                  <a:srgbClr val="000000"/>
                </a:solidFill>
              </a:rPr>
              <a:t>         Jul15/ Sep 15		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Final 802.11 WG Approval	                             Nov 15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final or Conditional 802 EC Approval           	Nov 15</a:t>
            </a:r>
          </a:p>
          <a:p>
            <a:pPr lvl="1"/>
            <a:r>
              <a:rPr lang="en-US" altLang="ja-JP" dirty="0" err="1" smtClean="0">
                <a:solidFill>
                  <a:srgbClr val="000000"/>
                </a:solidFill>
              </a:rPr>
              <a:t>RevCom</a:t>
            </a:r>
            <a:r>
              <a:rPr lang="en-US" altLang="ja-JP" dirty="0" smtClean="0">
                <a:solidFill>
                  <a:srgbClr val="000000"/>
                </a:solidFill>
              </a:rPr>
              <a:t> &amp; Standards Board Final or</a:t>
            </a:r>
            <a:br>
              <a:rPr lang="en-US" altLang="ja-JP" dirty="0" smtClean="0">
                <a:solidFill>
                  <a:srgbClr val="000000"/>
                </a:solidFill>
              </a:rPr>
            </a:br>
            <a:r>
              <a:rPr lang="en-US" altLang="ja-JP" dirty="0" smtClean="0">
                <a:solidFill>
                  <a:srgbClr val="000000"/>
                </a:solidFill>
              </a:rPr>
              <a:t> Continuous Process Approval 		Mar 16</a:t>
            </a:r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ANSI Approved				N/A</a:t>
            </a:r>
          </a:p>
          <a:p>
            <a:r>
              <a:rPr lang="en-US" altLang="ja-JP" dirty="0" smtClean="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 lvl="1"/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Mar 2015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8039100" cy="48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</a:t>
            </a:r>
            <a:r>
              <a:rPr lang="en-GB" altLang="ja-JP" dirty="0" smtClean="0"/>
              <a:t>the following schedule of weekly teleconferences between </a:t>
            </a:r>
            <a:r>
              <a:rPr lang="en-US" altLang="ja-JP" dirty="0" smtClean="0"/>
              <a:t>Mar  24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to May 19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.</a:t>
            </a:r>
          </a:p>
          <a:p>
            <a:pPr lvl="1">
              <a:defRPr/>
            </a:pPr>
            <a:r>
              <a:rPr lang="en-US" altLang="ja-JP" dirty="0" smtClean="0"/>
              <a:t>Tuesdays 10:00 ET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1.0Hour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  <a:endParaRPr lang="en-US" altLang="ja-JP" dirty="0" smtClean="0"/>
          </a:p>
          <a:p>
            <a:pPr>
              <a:buNone/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Mar 2015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8</a:t>
            </a:fld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ja-JP" dirty="0" smtClean="0"/>
              <a:t>Motions (11-13-</a:t>
            </a:r>
            <a:r>
              <a:rPr lang="en-US" altLang="ja-JP" dirty="0" smtClean="0"/>
              <a:t>1186r23)</a:t>
            </a:r>
            <a:endParaRPr lang="en-US" altLang="ja-JP" dirty="0" smtClean="0">
              <a:hlinkClick r:id="rId3"/>
            </a:endParaRPr>
          </a:p>
          <a:p>
            <a:pPr lvl="1"/>
            <a:r>
              <a:rPr lang="en-US" altLang="ja-JP" dirty="0" smtClean="0">
                <a:hlinkClick r:id="rId3"/>
              </a:rPr>
              <a:t>https://mentor.ieee.org/802.11/dcn/13/11-13-1186</a:t>
            </a:r>
            <a:r>
              <a:rPr lang="en-US" altLang="ja-JP" dirty="0" smtClean="0">
                <a:hlinkClick r:id="rId3"/>
              </a:rPr>
              <a:t>-</a:t>
            </a:r>
            <a:r>
              <a:rPr lang="en-US" altLang="ja-JP" dirty="0" smtClean="0">
                <a:hlinkClick r:id="rId3"/>
              </a:rPr>
              <a:t>23</a:t>
            </a:r>
            <a:r>
              <a:rPr lang="en-US" altLang="ja-JP" dirty="0" smtClean="0">
                <a:hlinkClick r:id="rId3"/>
              </a:rPr>
              <a:t>-</a:t>
            </a:r>
            <a:r>
              <a:rPr lang="en-US" altLang="ja-JP" dirty="0" smtClean="0">
                <a:hlinkClick r:id="rId3"/>
              </a:rPr>
              <a:t>00ai-tgai-motion-deck.pptx</a:t>
            </a:r>
            <a:endParaRPr lang="en-US" altLang="ja-JP" dirty="0" smtClean="0"/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smtClean="0"/>
              <a:t>LB209 </a:t>
            </a:r>
            <a:r>
              <a:rPr lang="en-US" altLang="ja-JP" dirty="0" smtClean="0"/>
              <a:t>comments for Draft</a:t>
            </a:r>
            <a:r>
              <a:rPr lang="en-US" altLang="ja-JP" dirty="0" smtClean="0"/>
              <a:t> 4.0 </a:t>
            </a:r>
            <a:r>
              <a:rPr lang="en-US" altLang="ja-JP" dirty="0" smtClean="0"/>
              <a:t>(11</a:t>
            </a:r>
            <a:r>
              <a:rPr lang="en-US" altLang="ja-JP" dirty="0" smtClean="0"/>
              <a:t>-15/0281r14)</a:t>
            </a:r>
          </a:p>
          <a:p>
            <a:pPr lvl="1"/>
            <a:r>
              <a:rPr lang="en-US" altLang="ja-JP" dirty="0" smtClean="0">
                <a:hlinkClick r:id="rId4"/>
              </a:rPr>
              <a:t>https://mentor.ieee.org/802.11/dcn/15/11-15-0281-</a:t>
            </a:r>
            <a:r>
              <a:rPr lang="en-US" altLang="ja-JP" dirty="0" smtClean="0">
                <a:hlinkClick r:id="rId4"/>
              </a:rPr>
              <a:t>14-</a:t>
            </a:r>
            <a:r>
              <a:rPr lang="en-US" altLang="ja-JP" dirty="0" smtClean="0">
                <a:hlinkClick r:id="rId4"/>
              </a:rPr>
              <a:t>00ai-tbai-lb209-comments-on-draft-d4-0.</a:t>
            </a:r>
            <a:r>
              <a:rPr lang="en-US" altLang="ja-JP" dirty="0" smtClean="0">
                <a:hlinkClick r:id="rId4"/>
              </a:rPr>
              <a:t>xlsx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24103</TotalTime>
  <Words>684</Words>
  <Application>Microsoft Macintosh PowerPoint</Application>
  <PresentationFormat>画面に合わせる (4:3)</PresentationFormat>
  <Paragraphs>123</Paragraphs>
  <Slides>9</Slides>
  <Notes>6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802-11-Submission</vt:lpstr>
      <vt:lpstr>IEEE 802.11TGai Closing Report</vt:lpstr>
      <vt:lpstr>Abstract</vt:lpstr>
      <vt:lpstr>IEEE 802.11 FILS TGai – March 2015 Berlin</vt:lpstr>
      <vt:lpstr>Accomplishments  TGai  1/2</vt:lpstr>
      <vt:lpstr>Accomplishments  TGai  2/2</vt:lpstr>
      <vt:lpstr>Plan for May</vt:lpstr>
      <vt:lpstr>Time line of TGai  (No change)</vt:lpstr>
      <vt:lpstr>Teleconference Schedule </vt:lpstr>
      <vt:lpstr>Reference</vt:lpstr>
    </vt:vector>
  </TitlesOfParts>
  <Manager/>
  <Company>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真野 浩</cp:lastModifiedBy>
  <cp:revision>542</cp:revision>
  <cp:lastPrinted>1998-02-10T13:28:06Z</cp:lastPrinted>
  <dcterms:created xsi:type="dcterms:W3CDTF">2015-03-12T17:19:52Z</dcterms:created>
  <dcterms:modified xsi:type="dcterms:W3CDTF">2015-03-13T08:17:17Z</dcterms:modified>
  <cp:category/>
</cp:coreProperties>
</file>