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290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March 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802.11-15/0469r1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Document" r:id="rId5" imgW="8257888" imgH="2760161" progId="Word.Document.8">
                  <p:embed/>
                </p:oleObj>
              </mc:Choice>
              <mc:Fallback>
                <p:oleObj name="Document" r:id="rId5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March 2015, Berlin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Considered first draft pattern guidelines document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Agreed to add some more examples, and some editorial changes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Still need to find names more distinct than “Enabled” and “Activated”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With the above done (especially the naming?) ready to circulate for comments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Will start to scrub existing usage for any missing patterns next time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 update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No news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TGak, and 802.1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Discussed </a:t>
            </a:r>
            <a:r>
              <a:rPr lang="en-US" sz="2200" dirty="0" smtClean="0"/>
              <a:t>how to model a DS implemented with 802.1Q bridges, in combination with 11ak bridging APs running GLK links.</a:t>
            </a:r>
            <a:endParaRPr lang="en-US" sz="2200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DSAF, DS_SAP,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</a:t>
            </a:r>
            <a:r>
              <a:rPr lang="en-US" sz="2600" dirty="0" smtClean="0"/>
              <a:t>discussions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TGak 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2152</TotalTime>
  <Words>279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ARC Closing Report </vt:lpstr>
      <vt:lpstr>Abstract</vt:lpstr>
      <vt:lpstr>Work Completed</vt:lpstr>
      <vt:lpstr>Teleconference(s)</vt:lpstr>
      <vt:lpstr>May 2015 Plans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129</cp:revision>
  <cp:lastPrinted>1998-02-10T13:28:06Z</cp:lastPrinted>
  <dcterms:created xsi:type="dcterms:W3CDTF">2009-07-15T16:38:20Z</dcterms:created>
  <dcterms:modified xsi:type="dcterms:W3CDTF">2015-03-12T18:46:30Z</dcterms:modified>
</cp:coreProperties>
</file>