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72" r:id="rId3"/>
    <p:sldId id="293" r:id="rId4"/>
    <p:sldId id="290" r:id="rId5"/>
    <p:sldId id="296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802.11-09/0840r0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David Bagby, Calypso Ventures, Inc.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802.11-09/0840r0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David Bagby, Calypso Ventures, Inc.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802.11-09/0840r0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July 2009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802.11-08/1455r0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2009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0BDA00EA-C510-44A9-980E-C8DBCAD60F3A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0BDA00EA-C510-44A9-980E-C8DBCAD60F3A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33383" y="6475413"/>
            <a:ext cx="221054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Mark Hamilton, Spectralink, Corp.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4FC8E84-0027-4A6F-9976-1DEB9BE097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dirty="0" smtClean="0"/>
              <a:t>March 2015	doc</a:t>
            </a:r>
            <a:r>
              <a:rPr lang="en-US" sz="1800" b="1" dirty="0"/>
              <a:t>.: IEEE </a:t>
            </a:r>
            <a:r>
              <a:rPr lang="en-US" sz="1800" b="1" dirty="0" smtClean="0"/>
              <a:t>802.11-15/0469r1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 smtClean="0"/>
              <a:t>Mark Hamilton, Spectralink, Corp.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5B9BDB0-C63C-4C25-8424-3805F41840B1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2015-03-12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2505925"/>
              </p:ext>
            </p:extLst>
          </p:nvPr>
        </p:nvGraphicFramePr>
        <p:xfrm>
          <a:off x="514350" y="2286000"/>
          <a:ext cx="7786688" cy="260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6" name="Document" r:id="rId5" imgW="8257888" imgH="2760161" progId="Word.Document.8">
                  <p:embed/>
                </p:oleObj>
              </mc:Choice>
              <mc:Fallback>
                <p:oleObj name="Document" r:id="rId5" imgW="8257888" imgH="2760161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286000"/>
                        <a:ext cx="7786688" cy="2600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 smtClean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 smtClean="0"/>
              <a:t>March 2015, Berlin meeting</a:t>
            </a:r>
          </a:p>
        </p:txBody>
      </p:sp>
      <p:sp>
        <p:nvSpPr>
          <p:cNvPr id="1434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43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1BA2747-D9B4-4253-BD2A-A397A70658F2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9456BA8-D540-4D8D-ABFC-B66C525D07D1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382000" cy="49530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 smtClean="0"/>
              <a:t>MIB Design Pattern work item</a:t>
            </a:r>
          </a:p>
          <a:p>
            <a:pPr lvl="1">
              <a:spcBef>
                <a:spcPts val="0"/>
              </a:spcBef>
            </a:pPr>
            <a:r>
              <a:rPr lang="en-US" sz="2200" dirty="0" smtClean="0"/>
              <a:t>Considered first draft pattern guidelines document</a:t>
            </a:r>
          </a:p>
          <a:p>
            <a:pPr lvl="1">
              <a:spcBef>
                <a:spcPts val="0"/>
              </a:spcBef>
            </a:pPr>
            <a:r>
              <a:rPr lang="en-US" sz="2200" dirty="0" smtClean="0"/>
              <a:t>Agreed to add some more examples, and some editorial changes</a:t>
            </a:r>
          </a:p>
          <a:p>
            <a:pPr lvl="1">
              <a:spcBef>
                <a:spcPts val="0"/>
              </a:spcBef>
            </a:pPr>
            <a:r>
              <a:rPr lang="en-US" sz="2200" dirty="0" smtClean="0"/>
              <a:t>Still need to find names more distinct than “Enabled” and “Activated”</a:t>
            </a:r>
          </a:p>
          <a:p>
            <a:pPr lvl="1">
              <a:spcBef>
                <a:spcPts val="0"/>
              </a:spcBef>
            </a:pPr>
            <a:r>
              <a:rPr lang="en-US" sz="2200" dirty="0" smtClean="0"/>
              <a:t>With the above done (especially the naming?) ready to circulate for comments</a:t>
            </a:r>
          </a:p>
          <a:p>
            <a:pPr lvl="1">
              <a:spcBef>
                <a:spcPts val="0"/>
              </a:spcBef>
            </a:pPr>
            <a:r>
              <a:rPr lang="en-US" sz="2200" dirty="0" smtClean="0"/>
              <a:t>Will start to scrub existing usage for any missing patterns next time</a:t>
            </a:r>
          </a:p>
          <a:p>
            <a:pPr>
              <a:spcBef>
                <a:spcPts val="0"/>
              </a:spcBef>
            </a:pPr>
            <a:r>
              <a:rPr lang="en-US" dirty="0"/>
              <a:t>IETF/802 coordination update</a:t>
            </a:r>
          </a:p>
          <a:p>
            <a:pPr lvl="1">
              <a:spcBef>
                <a:spcPts val="0"/>
              </a:spcBef>
            </a:pPr>
            <a:r>
              <a:rPr lang="en-US" sz="2200" dirty="0"/>
              <a:t>No news</a:t>
            </a:r>
          </a:p>
          <a:p>
            <a:pPr>
              <a:spcBef>
                <a:spcPts val="0"/>
              </a:spcBef>
            </a:pPr>
            <a:r>
              <a:rPr lang="en-US" dirty="0"/>
              <a:t>Joint meeting with TGak, and 802.1</a:t>
            </a:r>
          </a:p>
          <a:p>
            <a:pPr lvl="1">
              <a:spcBef>
                <a:spcPts val="0"/>
              </a:spcBef>
            </a:pPr>
            <a:r>
              <a:rPr lang="en-US" sz="2200" dirty="0"/>
              <a:t>Discussed </a:t>
            </a:r>
            <a:r>
              <a:rPr lang="en-US" sz="2200" dirty="0" smtClean="0"/>
              <a:t>how to model a DS implemented with 802.1Q bridges, in combination with 11ak bridging APs running GLK links.</a:t>
            </a:r>
            <a:endParaRPr lang="en-US" sz="2200" dirty="0"/>
          </a:p>
          <a:p>
            <a:pPr>
              <a:spcBef>
                <a:spcPts val="0"/>
              </a:spcBef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5942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D566691-ABE1-475B-8FC6-0CFB05140897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Teleconference(s)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 smtClean="0"/>
              <a:t>None</a:t>
            </a: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D566691-ABE1-475B-8FC6-0CFB05140897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May </a:t>
            </a:r>
            <a:r>
              <a:rPr lang="en-US" dirty="0" smtClean="0"/>
              <a:t>2015 Plans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79248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 smtClean="0"/>
              <a:t>Two standalone meeting slots planned: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Design Pattern for MIB attribute use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802.11 Architecture topics: DSAF, DS_SAP, Figure 5-1 et </a:t>
            </a:r>
            <a:r>
              <a:rPr lang="en-US" sz="2600" dirty="0" err="1" smtClean="0"/>
              <a:t>seq</a:t>
            </a:r>
            <a:endParaRPr lang="en-US" sz="2600" dirty="0" smtClean="0"/>
          </a:p>
          <a:p>
            <a:pPr lvl="1">
              <a:lnSpc>
                <a:spcPct val="90000"/>
              </a:lnSpc>
            </a:pPr>
            <a:r>
              <a:rPr lang="en-US" sz="2600" dirty="0"/>
              <a:t>DS/AP/Portal architecture </a:t>
            </a:r>
            <a:r>
              <a:rPr lang="en-US" sz="2600" dirty="0" smtClean="0"/>
              <a:t>discussions</a:t>
            </a:r>
          </a:p>
          <a:p>
            <a:pPr>
              <a:lnSpc>
                <a:spcPct val="90000"/>
              </a:lnSpc>
            </a:pPr>
            <a:r>
              <a:rPr lang="en-US" sz="3000" dirty="0" smtClean="0"/>
              <a:t>One </a:t>
            </a:r>
            <a:r>
              <a:rPr lang="en-US" sz="3000" dirty="0"/>
              <a:t>joint session with TGak </a:t>
            </a:r>
            <a:endParaRPr lang="en-US" sz="3000" dirty="0" smtClean="0"/>
          </a:p>
          <a:p>
            <a:pPr lvl="1">
              <a:lnSpc>
                <a:spcPct val="90000"/>
              </a:lnSpc>
            </a:pPr>
            <a:r>
              <a:rPr lang="en-US" sz="2600" dirty="0" smtClean="0"/>
              <a:t>11ak architecture discussions</a:t>
            </a:r>
          </a:p>
          <a:p>
            <a:pPr>
              <a:lnSpc>
                <a:spcPct val="90000"/>
              </a:lnSpc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85290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2152</TotalTime>
  <Words>279</Words>
  <Application>Microsoft Office PowerPoint</Application>
  <PresentationFormat>On-screen Show (4:3)</PresentationFormat>
  <Paragraphs>56</Paragraphs>
  <Slides>5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802-11-Submission</vt:lpstr>
      <vt:lpstr>Document</vt:lpstr>
      <vt:lpstr>ARC Closing Report </vt:lpstr>
      <vt:lpstr>Abstract</vt:lpstr>
      <vt:lpstr>Work Completed</vt:lpstr>
      <vt:lpstr>Teleconference(s)</vt:lpstr>
      <vt:lpstr>May 2015 Plans</vt:lpstr>
    </vt:vector>
  </TitlesOfParts>
  <Company>Calypso Ventures,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Mark Hamilton</cp:lastModifiedBy>
  <cp:revision>129</cp:revision>
  <cp:lastPrinted>1998-02-10T13:28:06Z</cp:lastPrinted>
  <dcterms:created xsi:type="dcterms:W3CDTF">2009-07-15T16:38:20Z</dcterms:created>
  <dcterms:modified xsi:type="dcterms:W3CDTF">2015-03-12T18:46:30Z</dcterms:modified>
</cp:coreProperties>
</file>