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3" r:id="rId4"/>
    <p:sldId id="290" r:id="rId5"/>
    <p:sldId id="296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Mark Hamilton, Spectralink,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March 2015</a:t>
            </a:r>
            <a:r>
              <a:rPr lang="en-US" sz="1800" b="1" dirty="0" smtClean="0"/>
              <a:t>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802.11-15/0469r0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2015-03-12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505925"/>
              </p:ext>
            </p:extLst>
          </p:nvPr>
        </p:nvGraphicFramePr>
        <p:xfrm>
          <a:off x="514350" y="2286000"/>
          <a:ext cx="7786688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Document" r:id="rId4" imgW="8257888" imgH="2760161" progId="Word.Document.8">
                  <p:embed/>
                </p:oleObj>
              </mc:Choice>
              <mc:Fallback>
                <p:oleObj name="Document" r:id="rId4" imgW="8257888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6000"/>
                        <a:ext cx="7786688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March 2015</a:t>
            </a:r>
            <a:r>
              <a:rPr lang="en-US" dirty="0" smtClean="0"/>
              <a:t>, </a:t>
            </a:r>
            <a:r>
              <a:rPr lang="en-US" dirty="0" smtClean="0"/>
              <a:t>Berlin meeting</a:t>
            </a:r>
            <a:endParaRPr lang="en-US" dirty="0" smtClean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4953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MIB </a:t>
            </a:r>
            <a:r>
              <a:rPr lang="en-US" dirty="0" smtClean="0"/>
              <a:t>Design Pattern work item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Considered first draft pattern guidelines document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Agreed to add some more examples, and some editorial changes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Still need to find names more distinct than “Enabled” and “Activated”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With the above done (especially the naming?) ready to circulate for comments</a:t>
            </a:r>
            <a:endParaRPr lang="en-US" sz="2200" dirty="0" smtClean="0"/>
          </a:p>
          <a:p>
            <a:pPr lvl="1">
              <a:spcBef>
                <a:spcPts val="0"/>
              </a:spcBef>
            </a:pPr>
            <a:r>
              <a:rPr lang="en-US" sz="2200" dirty="0" smtClean="0"/>
              <a:t>Will start to scrub existing usage for any missing patterns next time</a:t>
            </a:r>
          </a:p>
          <a:p>
            <a:pPr>
              <a:spcBef>
                <a:spcPts val="0"/>
              </a:spcBef>
            </a:pPr>
            <a:r>
              <a:rPr lang="en-US" dirty="0"/>
              <a:t>IETF/802 coordination update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No news</a:t>
            </a:r>
          </a:p>
          <a:p>
            <a:pPr>
              <a:spcBef>
                <a:spcPts val="0"/>
              </a:spcBef>
            </a:pPr>
            <a:r>
              <a:rPr lang="en-US" dirty="0"/>
              <a:t>Joint meeting with TGak, and 802.1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Discussed </a:t>
            </a:r>
            <a:r>
              <a:rPr lang="en-US" sz="2200" dirty="0" smtClean="0"/>
              <a:t>how to model a DS implemented with 802.1Q bridges, in combination with 11ak bridging APs running GLK links.</a:t>
            </a:r>
            <a:endParaRPr lang="en-US" sz="2200" dirty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None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2015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Two</a:t>
            </a:r>
            <a:r>
              <a:rPr lang="en-US" sz="3200" dirty="0" smtClean="0"/>
              <a:t> </a:t>
            </a:r>
            <a:r>
              <a:rPr lang="en-US" sz="3200" dirty="0" smtClean="0"/>
              <a:t>standalone meeting </a:t>
            </a:r>
            <a:r>
              <a:rPr lang="en-US" sz="3200" dirty="0" smtClean="0"/>
              <a:t>slots </a:t>
            </a:r>
            <a:r>
              <a:rPr lang="en-US" sz="3200" dirty="0" smtClean="0"/>
              <a:t>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 Architecture topics: DSAF, DS_SAP, Figure 5-1 et </a:t>
            </a:r>
            <a:r>
              <a:rPr lang="en-US" sz="2600" dirty="0" err="1" smtClean="0"/>
              <a:t>seq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/>
              <a:t>DS/AP/Portal architecture </a:t>
            </a:r>
            <a:r>
              <a:rPr lang="en-US" sz="2600" dirty="0" smtClean="0"/>
              <a:t>discussions</a:t>
            </a:r>
            <a:endParaRPr lang="en-US" sz="2600" dirty="0" smtClean="0"/>
          </a:p>
          <a:p>
            <a:pPr>
              <a:lnSpc>
                <a:spcPct val="90000"/>
              </a:lnSpc>
            </a:pPr>
            <a:r>
              <a:rPr lang="en-US" sz="3000" dirty="0" smtClean="0"/>
              <a:t>One </a:t>
            </a:r>
            <a:r>
              <a:rPr lang="en-US" sz="3000" dirty="0"/>
              <a:t>joint session with TGak </a:t>
            </a:r>
            <a:endParaRPr lang="en-US" sz="30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11ak </a:t>
            </a:r>
            <a:r>
              <a:rPr lang="en-US" sz="2600" dirty="0" smtClean="0"/>
              <a:t>architecture discussions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2151</TotalTime>
  <Words>279</Words>
  <Application>Microsoft Office PowerPoint</Application>
  <PresentationFormat>On-screen Show (4:3)</PresentationFormat>
  <Paragraphs>56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ARC Closing Report </vt:lpstr>
      <vt:lpstr>Abstract</vt:lpstr>
      <vt:lpstr>Work Completed</vt:lpstr>
      <vt:lpstr>Teleconference(s)</vt:lpstr>
      <vt:lpstr>March 2015 Plans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128</cp:revision>
  <cp:lastPrinted>1998-02-10T13:28:06Z</cp:lastPrinted>
  <dcterms:created xsi:type="dcterms:W3CDTF">2009-07-15T16:38:20Z</dcterms:created>
  <dcterms:modified xsi:type="dcterms:W3CDTF">2015-03-12T16:55:08Z</dcterms:modified>
</cp:coreProperties>
</file>