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0" r:id="rId5"/>
    <p:sldId id="282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802.11-15/0465r0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80-06-00ax-simulation-scenarios.docx" TargetMode="External"/><Relationship Id="rId2" Type="http://schemas.openxmlformats.org/officeDocument/2006/relationships/hyperlink" Target="https://mentor.ieee.org/802.11/dcn/14/11-14-0571-05-00ax-evaluation-methodology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009-02-00ax-proposed-802-11ax-functional-requirements.doc" TargetMode="External"/><Relationship Id="rId4" Type="http://schemas.openxmlformats.org/officeDocument/2006/relationships/hyperlink" Target="https://mentor.ieee.org/802.11/dcn/14/11-14-0882-04-00ax-tgax-channel-model-document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578-06-00ax-tgax-january-2015-meeting-agenda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March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40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March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114800"/>
          </a:xfrm>
        </p:spPr>
        <p:txBody>
          <a:bodyPr/>
          <a:lstStyle/>
          <a:p>
            <a:r>
              <a:rPr lang="en-CA" sz="1800" dirty="0" smtClean="0"/>
              <a:t>Passed a number of motions affecting the TG specification Framework</a:t>
            </a:r>
          </a:p>
          <a:p>
            <a:pPr lvl="1"/>
            <a:r>
              <a:rPr lang="en-CA" sz="1600" dirty="0" smtClean="0"/>
              <a:t>PHY motions related to LTF design and SIG-B</a:t>
            </a:r>
          </a:p>
          <a:p>
            <a:pPr lvl="1"/>
            <a:r>
              <a:rPr lang="en-CA" sz="1600" dirty="0" smtClean="0"/>
              <a:t>MAC motions related to MU BA and UL MU Procedure</a:t>
            </a:r>
          </a:p>
          <a:p>
            <a:pPr lvl="1"/>
            <a:r>
              <a:rPr lang="en-CA" sz="1600" dirty="0" smtClean="0"/>
              <a:t>MU motions related to </a:t>
            </a:r>
            <a:r>
              <a:rPr lang="en-CA" sz="1600" dirty="0" smtClean="0"/>
              <a:t>ACK multiplexing.</a:t>
            </a:r>
            <a:endParaRPr lang="en-CA" sz="1600" dirty="0" smtClean="0"/>
          </a:p>
          <a:p>
            <a:pPr lvl="1"/>
            <a:r>
              <a:rPr lang="en-CA" sz="1600" dirty="0" smtClean="0"/>
              <a:t>Etc.</a:t>
            </a:r>
          </a:p>
          <a:p>
            <a:r>
              <a:rPr lang="en-CA" sz="1800" dirty="0" smtClean="0"/>
              <a:t>Approved new revisions of Simulation Scenarios and Evaluation Methodology TG documents.</a:t>
            </a:r>
          </a:p>
          <a:p>
            <a:pPr lvl="1"/>
            <a:r>
              <a:rPr lang="en-CA" sz="1600" dirty="0" smtClean="0">
                <a:hlinkClick r:id="rId2"/>
              </a:rPr>
              <a:t>https://mentor.ieee.org/802.11/dcn/14/11-14-0571-08-00ax-evaluation-methodology.docx</a:t>
            </a:r>
            <a:r>
              <a:rPr lang="en-CA" sz="1600" dirty="0" smtClean="0"/>
              <a:t> </a:t>
            </a:r>
          </a:p>
          <a:p>
            <a:pPr lvl="1"/>
            <a:r>
              <a:rPr lang="en-CA" sz="1600" dirty="0" smtClean="0">
                <a:hlinkClick r:id="rId3"/>
              </a:rPr>
              <a:t>https://</a:t>
            </a:r>
            <a:r>
              <a:rPr lang="en-CA" sz="1600" dirty="0" smtClean="0">
                <a:hlinkClick r:id="rId3"/>
              </a:rPr>
              <a:t>mentor.ieee.org/802.11/dcn/14/11-14-0980-09-00ax-simulation-scenarios.docx</a:t>
            </a:r>
            <a:r>
              <a:rPr lang="en-CA" sz="1600" dirty="0" smtClean="0"/>
              <a:t> </a:t>
            </a:r>
            <a:endParaRPr lang="en-CA" sz="1600" dirty="0" smtClean="0"/>
          </a:p>
          <a:p>
            <a:r>
              <a:rPr lang="en-CA" sz="1800" dirty="0" smtClean="0"/>
              <a:t>Other TG documents</a:t>
            </a:r>
          </a:p>
          <a:p>
            <a:pPr lvl="1"/>
            <a:r>
              <a:rPr lang="en-CA" sz="1600" dirty="0" smtClean="0">
                <a:hlinkClick r:id="rId4"/>
              </a:rPr>
              <a:t>https://mentor.ieee.org/802.11/dcn/14/11-14-0882-04-00ax-tgax-channel-model-document.docx</a:t>
            </a:r>
            <a:r>
              <a:rPr lang="en-CA" sz="1600" dirty="0" smtClean="0"/>
              <a:t> </a:t>
            </a:r>
          </a:p>
          <a:p>
            <a:pPr lvl="1"/>
            <a:r>
              <a:rPr lang="en-CA" sz="1600" dirty="0" smtClean="0">
                <a:hlinkClick r:id="rId5"/>
              </a:rPr>
              <a:t>https://mentor.ieee.org/802.11/dcn/14/11-14-1009-02-00ax-proposed-802-11ax-functional-requirements.doc</a:t>
            </a:r>
            <a:r>
              <a:rPr lang="en-CA" sz="16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Technical submissions.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mentor.ieee.org/802.11/dcn/15/11-15-0235-08-00ax-tgax-march-2015-meeting-agenda.ppt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2015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/>
              <a:t>Continue to advance the TG documents based </a:t>
            </a:r>
            <a:r>
              <a:rPr lang="en-US" sz="2800" dirty="0" smtClean="0"/>
              <a:t>on submissions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Expectation is more submissions affecting the TG specification framework document will be considered.</a:t>
            </a:r>
            <a:endParaRPr lang="en-US" sz="2400" dirty="0"/>
          </a:p>
          <a:p>
            <a:r>
              <a:rPr lang="en-US" sz="2800" dirty="0"/>
              <a:t>Technical </a:t>
            </a:r>
            <a:r>
              <a:rPr lang="en-US" sz="2800" dirty="0" smtClean="0"/>
              <a:t>Presentations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Thursday April 9		10:00 – 12:00 ET</a:t>
            </a:r>
          </a:p>
          <a:p>
            <a:r>
              <a:rPr lang="en-US" sz="2800" dirty="0" smtClean="0"/>
              <a:t>Thursday April 30	</a:t>
            </a:r>
            <a:r>
              <a:rPr lang="en-US" sz="2800" dirty="0" smtClean="0"/>
              <a:t>	20:00 </a:t>
            </a:r>
            <a:r>
              <a:rPr lang="en-US" sz="2800" dirty="0" smtClean="0"/>
              <a:t>– 22:00 ET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1840</TotalTime>
  <Words>267</Words>
  <Application>Microsoft Office PowerPoint</Application>
  <PresentationFormat>On-screen Show (4:3)</PresentationFormat>
  <Paragraphs>63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March 2015 Closing Report</vt:lpstr>
      <vt:lpstr>Abstract</vt:lpstr>
      <vt:lpstr>Work Completed – TG Documents</vt:lpstr>
      <vt:lpstr>Work Completed – Technical Presentations</vt:lpstr>
      <vt:lpstr>May 2015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o00903653</cp:lastModifiedBy>
  <cp:revision>274</cp:revision>
  <cp:lastPrinted>1998-02-10T13:28:06Z</cp:lastPrinted>
  <dcterms:created xsi:type="dcterms:W3CDTF">2008-11-13T20:03:38Z</dcterms:created>
  <dcterms:modified xsi:type="dcterms:W3CDTF">2015-03-12T13:58:59Z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1426168436</vt:lpwstr>
  </property>
</Properties>
</file>