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2" r:id="rId2"/>
    <p:sldId id="273" r:id="rId3"/>
    <p:sldId id="270" r:id="rId4"/>
    <p:sldId id="274" r:id="rId5"/>
    <p:sldId id="275" r:id="rId6"/>
    <p:sldId id="27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1794" y="1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04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526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2368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2598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68109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06857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3301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ct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802.11-15/0463r0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SG </a:t>
            </a:r>
            <a:r>
              <a:rPr lang="en-US" dirty="0" smtClean="0"/>
              <a:t>March 2015 </a:t>
            </a:r>
            <a:r>
              <a:rPr lang="en-US" dirty="0" smtClean="0"/>
              <a:t>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2015-03-12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/>
          </p:nvPr>
        </p:nvGraphicFramePr>
        <p:xfrm>
          <a:off x="708025" y="2743200"/>
          <a:ext cx="824388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8620208" imgH="996595" progId="Word.Document.8">
                  <p:embed/>
                </p:oleObj>
              </mc:Choice>
              <mc:Fallback>
                <p:oleObj name="Document" r:id="rId4" imgW="8620208" imgH="9965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2743200"/>
                        <a:ext cx="8243888" cy="944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1487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closing report for NGP SG for the </a:t>
            </a:r>
            <a:r>
              <a:rPr lang="en-US" dirty="0" smtClean="0"/>
              <a:t>Berlin meeting March 2015</a:t>
            </a:r>
            <a:r>
              <a:rPr lang="en-US" dirty="0" smtClean="0"/>
              <a:t>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173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Completed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 marL="609600" indent="-609600"/>
            <a:r>
              <a:rPr lang="en-US" sz="2800" b="0" dirty="0" smtClean="0"/>
              <a:t>PAR document review and approval as work draft document.</a:t>
            </a:r>
          </a:p>
          <a:p>
            <a:pPr marL="609600" indent="-609600"/>
            <a:r>
              <a:rPr lang="en-US" sz="2800" b="0" dirty="0" smtClean="0"/>
              <a:t>1</a:t>
            </a:r>
            <a:r>
              <a:rPr lang="en-US" sz="2800" b="0" baseline="30000" dirty="0" smtClean="0"/>
              <a:t>st</a:t>
            </a:r>
            <a:r>
              <a:rPr lang="en-US" sz="2800" b="0" dirty="0" smtClean="0"/>
              <a:t> review of CSD document and approval as work draft document.</a:t>
            </a:r>
          </a:p>
          <a:p>
            <a:pPr marL="609600" indent="-609600"/>
            <a:r>
              <a:rPr lang="en-US" sz="2800" b="0" dirty="0" smtClean="0"/>
              <a:t>Review of use case document template and approval as basis for use case document work draft.</a:t>
            </a:r>
          </a:p>
          <a:p>
            <a:pPr marL="609600" indent="-609600"/>
            <a:r>
              <a:rPr lang="en-US" sz="2800" b="0" dirty="0" smtClean="0"/>
              <a:t>Approval of previously presented SG timelines.</a:t>
            </a:r>
            <a:endParaRPr lang="en-US" sz="2800" b="0" dirty="0" smtClean="0"/>
          </a:p>
          <a:p>
            <a:pPr marL="609600" indent="-609600"/>
            <a:endParaRPr lang="en-US" sz="2800" b="0" dirty="0" smtClean="0"/>
          </a:p>
          <a:p>
            <a:pPr marL="609600" indent="-609600"/>
            <a:r>
              <a:rPr lang="en-US" sz="2800" b="0" dirty="0" smtClean="0"/>
              <a:t>Agenda: See 11-15/242</a:t>
            </a:r>
          </a:p>
          <a:p>
            <a:pPr marL="0" indent="0">
              <a:buNone/>
            </a:pPr>
            <a:endParaRPr lang="en-US" sz="2800" b="0" dirty="0" smtClean="0"/>
          </a:p>
          <a:p>
            <a:pPr marL="1009650" lvl="1" indent="-609600"/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May meeting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b="0" dirty="0" smtClean="0"/>
              <a:t>SG and WG approval of PAR and CSD final version and FWD to circulation amongst other WGs for July.</a:t>
            </a:r>
          </a:p>
          <a:p>
            <a:pPr algn="just"/>
            <a:r>
              <a:rPr lang="en-US" altLang="en-US" b="0" dirty="0" smtClean="0"/>
              <a:t>Entertain </a:t>
            </a:r>
            <a:r>
              <a:rPr lang="en-US" altLang="en-US" b="0" dirty="0"/>
              <a:t>submissions towards CSD and PAR completion (use cases, usages, performance analysis etc.).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239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/>
              <a:t>Apr. 15</a:t>
            </a:r>
            <a:r>
              <a:rPr lang="en-US" altLang="en-US" baseline="30000" dirty="0"/>
              <a:t>th</a:t>
            </a:r>
            <a:r>
              <a:rPr lang="en-US" altLang="en-US" dirty="0"/>
              <a:t>  10:00 – 11:00 EST</a:t>
            </a:r>
          </a:p>
          <a:p>
            <a:pPr algn="just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232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Group Extension Motion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endParaRPr lang="en-GB" dirty="0" smtClean="0"/>
          </a:p>
          <a:p>
            <a:pPr marL="0" lvl="0" indent="0" algn="just">
              <a:buNone/>
            </a:pPr>
            <a:r>
              <a:rPr lang="en-GB" dirty="0" smtClean="0"/>
              <a:t>Motion</a:t>
            </a:r>
            <a:endParaRPr lang="en-GB" dirty="0"/>
          </a:p>
          <a:p>
            <a:pPr marL="0" lvl="0" indent="0" algn="just">
              <a:buNone/>
            </a:pPr>
            <a:r>
              <a:rPr lang="en-GB" dirty="0" smtClean="0"/>
              <a:t>Request </a:t>
            </a:r>
            <a:r>
              <a:rPr lang="en-GB" dirty="0"/>
              <a:t>the IEEE 802 LMSC to extend the 802.11 </a:t>
            </a:r>
            <a:r>
              <a:rPr lang="en-GB" dirty="0" smtClean="0"/>
              <a:t>Next Generation Positioning </a:t>
            </a:r>
            <a:r>
              <a:rPr lang="en-GB" smtClean="0"/>
              <a:t>(NGP) Study </a:t>
            </a:r>
            <a:r>
              <a:rPr lang="en-GB" dirty="0"/>
              <a:t>Group</a:t>
            </a:r>
            <a:r>
              <a:rPr lang="en-GB" dirty="0" smtClean="0"/>
              <a:t>.</a:t>
            </a:r>
          </a:p>
          <a:p>
            <a:pPr marL="0" lvl="0" indent="0" algn="just">
              <a:buNone/>
            </a:pPr>
            <a:endParaRPr lang="en-GB" dirty="0"/>
          </a:p>
          <a:p>
            <a:pPr marL="0" lvl="0" indent="0" algn="just">
              <a:buNone/>
            </a:pPr>
            <a:r>
              <a:rPr lang="en-GB" dirty="0" smtClean="0"/>
              <a:t>Moved: Jonathan Segev</a:t>
            </a:r>
          </a:p>
          <a:p>
            <a:pPr marL="0" lvl="0" indent="0" algn="just">
              <a:buNone/>
            </a:pPr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:</a:t>
            </a:r>
          </a:p>
          <a:p>
            <a:pPr marL="0" lvl="0" indent="0" algn="just">
              <a:buNone/>
            </a:pPr>
            <a:endParaRPr lang="en-GB" dirty="0"/>
          </a:p>
          <a:p>
            <a:pPr marL="0" lvl="0" indent="0" algn="just">
              <a:buNone/>
            </a:pPr>
            <a:r>
              <a:rPr lang="en-GB" dirty="0" smtClean="0"/>
              <a:t>Y:		N:		A: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568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17496</TotalTime>
  <Words>290</Words>
  <Application>Microsoft Office PowerPoint</Application>
  <PresentationFormat>On-screen Show (4:3)</PresentationFormat>
  <Paragraphs>67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802-11-PathProtection</vt:lpstr>
      <vt:lpstr>Document</vt:lpstr>
      <vt:lpstr>NGP SG March 2015 Closing Report</vt:lpstr>
      <vt:lpstr>Abstract</vt:lpstr>
      <vt:lpstr>Work Completed</vt:lpstr>
      <vt:lpstr>Goals for May meeting</vt:lpstr>
      <vt:lpstr>Conference Call Times</vt:lpstr>
      <vt:lpstr>Study Group Extension Motion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</dc:title>
  <dc:creator>Jonathan Segev</dc:creator>
  <cp:lastModifiedBy>Segev, Jonathan</cp:lastModifiedBy>
  <cp:revision>150</cp:revision>
  <cp:lastPrinted>1998-02-10T13:28:06Z</cp:lastPrinted>
  <dcterms:created xsi:type="dcterms:W3CDTF">2009-11-09T00:32:22Z</dcterms:created>
  <dcterms:modified xsi:type="dcterms:W3CDTF">2015-03-12T13:14:22Z</dcterms:modified>
</cp:coreProperties>
</file>