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76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802.11-15/0460r1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61-05-00ah-tgah-lb207-comments-on-d4-0.xlsx" TargetMode="External"/><Relationship Id="rId2" Type="http://schemas.openxmlformats.org/officeDocument/2006/relationships/hyperlink" Target="https://mentor.ieee.org/802.11/dcn/15/11-15-0261-06-00ah-tgah-lb207-comments-on-d4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</a:t>
            </a:r>
            <a:r>
              <a:rPr lang="en-US" dirty="0" smtClean="0"/>
              <a:t>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Berlin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Letter Ballot 207 for Draft 4.0 </a:t>
            </a:r>
            <a:r>
              <a:rPr lang="en-US" altLang="ko-KR" dirty="0"/>
              <a:t>closed February </a:t>
            </a:r>
            <a:r>
              <a:rPr lang="en-US" altLang="ko-KR" dirty="0" smtClean="0"/>
              <a:t>14</a:t>
            </a:r>
            <a:r>
              <a:rPr lang="en-US" altLang="ko-KR" baseline="30000" dirty="0" smtClean="0"/>
              <a:t>th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214 </a:t>
            </a:r>
            <a:r>
              <a:rPr lang="en-US" altLang="ko-KR" dirty="0"/>
              <a:t>comments received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Letter Ballot </a:t>
            </a:r>
            <a:r>
              <a:rPr lang="en-US" altLang="ko-KR" dirty="0" smtClean="0"/>
              <a:t>207 for </a:t>
            </a:r>
            <a:r>
              <a:rPr lang="en-US" altLang="ko-KR" dirty="0"/>
              <a:t>Draft </a:t>
            </a:r>
            <a:r>
              <a:rPr lang="en-US" altLang="ko-KR" dirty="0" smtClean="0"/>
              <a:t>4.0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15/261 </a:t>
            </a:r>
            <a:r>
              <a:rPr lang="en-US" altLang="ko-KR" dirty="0" smtClean="0">
                <a:hlinkClick r:id="rId3"/>
              </a:rPr>
              <a:t>LB207 Comment Spreadsheet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has approved the </a:t>
            </a:r>
            <a:r>
              <a:rPr lang="en-US" altLang="ko-KR" dirty="0" err="1" smtClean="0"/>
              <a:t>TGah</a:t>
            </a:r>
            <a:r>
              <a:rPr lang="en-US" altLang="ko-KR" dirty="0" smtClean="0"/>
              <a:t> MDR Report (11-15/247r3)</a:t>
            </a:r>
          </a:p>
          <a:p>
            <a:endParaRPr lang="en-US" altLang="ko-KR" dirty="0" smtClean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5.0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Start third Recirculation WG Letter </a:t>
            </a:r>
            <a:r>
              <a:rPr lang="en-US" altLang="ko-KR" dirty="0"/>
              <a:t>Ballot and </a:t>
            </a:r>
            <a:r>
              <a:rPr lang="en-US" altLang="ko-KR" dirty="0" smtClean="0"/>
              <a:t>address comments </a:t>
            </a:r>
            <a:r>
              <a:rPr lang="en-US" altLang="ko-KR" dirty="0"/>
              <a:t>in </a:t>
            </a:r>
            <a:r>
              <a:rPr lang="en-US" altLang="ko-KR" dirty="0" smtClean="0"/>
              <a:t>May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 smtClean="0"/>
              <a:t>April </a:t>
            </a:r>
            <a:r>
              <a:rPr lang="en-US" altLang="ko-KR" dirty="0"/>
              <a:t>14, 8PM ET for 2 hour</a:t>
            </a:r>
          </a:p>
          <a:p>
            <a:pPr marL="609600" indent="-609600"/>
            <a:r>
              <a:rPr lang="en-US" altLang="ko-KR" dirty="0" smtClean="0"/>
              <a:t>April </a:t>
            </a:r>
            <a:r>
              <a:rPr lang="en-US" altLang="ko-KR" dirty="0"/>
              <a:t>21, 8PM ET for 2 hour </a:t>
            </a:r>
          </a:p>
          <a:p>
            <a:pPr marL="609600" indent="-609600"/>
            <a:r>
              <a:rPr lang="en-US" altLang="ko-KR" dirty="0"/>
              <a:t>April 28, 8PM ET for 2 hour</a:t>
            </a:r>
          </a:p>
          <a:p>
            <a:pPr marL="609600" indent="-609600"/>
            <a:r>
              <a:rPr lang="en-US" altLang="ko-KR" dirty="0"/>
              <a:t>May 5, 8PM ET for 2 hour</a:t>
            </a:r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dirty="0" smtClean="0"/>
              <a:t>July 2015</a:t>
            </a:r>
            <a:endParaRPr lang="en-US" altLang="ko-KR" dirty="0"/>
          </a:p>
          <a:p>
            <a:r>
              <a:rPr lang="en-US" altLang="ko-KR" dirty="0"/>
              <a:t>Initial Recirculation Sponsor Ballot : November </a:t>
            </a:r>
            <a:r>
              <a:rPr lang="en-US" altLang="ko-KR" dirty="0" smtClean="0"/>
              <a:t>2015</a:t>
            </a:r>
            <a:endParaRPr lang="en-US" altLang="ko-KR" dirty="0"/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5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LB207 on P802.11ah D4.0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D5.0 </a:t>
            </a:r>
            <a:r>
              <a:rPr lang="en-US" altLang="en-US" dirty="0"/>
              <a:t>from </a:t>
            </a:r>
            <a:r>
              <a:rPr lang="en-US" altLang="en-US" dirty="0" smtClean="0"/>
              <a:t>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15 day Working Group </a:t>
            </a:r>
            <a:r>
              <a:rPr lang="en-US" altLang="en-US" dirty="0"/>
              <a:t>Recirculation </a:t>
            </a:r>
            <a:r>
              <a:rPr lang="en-US" altLang="en-US" dirty="0" smtClean="0"/>
              <a:t>Ballot asking the question “Should P802.11ah D5.0 be forwarded to Sponsor Ballot?”  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Menzo</a:t>
            </a:r>
            <a:r>
              <a:rPr lang="en-US" altLang="en-US" dirty="0"/>
              <a:t> </a:t>
            </a:r>
            <a:r>
              <a:rPr lang="en-US" altLang="en-US" dirty="0" err="1" smtClean="0"/>
              <a:t>Wentink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err="1" smtClean="0"/>
              <a:t>Chittabrata</a:t>
            </a:r>
            <a:r>
              <a:rPr lang="en-US" altLang="en-US" dirty="0" smtClean="0"/>
              <a:t> Ghosh</a:t>
            </a:r>
            <a:endParaRPr lang="en-US" altLang="ko-KR" dirty="0" smtClean="0"/>
          </a:p>
          <a:p>
            <a:r>
              <a:rPr lang="en-US" altLang="en-US" dirty="0" smtClean="0"/>
              <a:t>Result: Motion Passed (Yes 10 	No 0	Abstain 1)</a:t>
            </a:r>
          </a:p>
        </p:txBody>
      </p:sp>
    </p:spTree>
    <p:extLst>
      <p:ext uri="{BB962C8B-B14F-4D97-AF65-F5344CB8AC3E}">
        <p14:creationId xmlns:p14="http://schemas.microsoft.com/office/powerpoint/2010/main" val="123628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2230</TotalTime>
  <Words>333</Words>
  <Application>Microsoft Office PowerPoint</Application>
  <PresentationFormat>화면 슬라이드 쇼(4:3)</PresentationFormat>
  <Paragraphs>70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802.11ah Closing Report for March 2015</vt:lpstr>
      <vt:lpstr>Abstract</vt:lpstr>
      <vt:lpstr>Activity in TGah</vt:lpstr>
      <vt:lpstr>Going forward</vt:lpstr>
      <vt:lpstr>Teleconference</vt:lpstr>
      <vt:lpstr>TGah Timeline – No Change</vt:lpstr>
      <vt:lpstr>Motion 5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254</cp:revision>
  <cp:lastPrinted>1998-02-10T13:28:06Z</cp:lastPrinted>
  <dcterms:created xsi:type="dcterms:W3CDTF">2009-11-09T00:32:22Z</dcterms:created>
  <dcterms:modified xsi:type="dcterms:W3CDTF">2015-03-12T18:50:37Z</dcterms:modified>
</cp:coreProperties>
</file>