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2" r:id="rId3"/>
    <p:sldId id="278" r:id="rId4"/>
    <p:sldId id="279" r:id="rId5"/>
    <p:sldId id="280" r:id="rId6"/>
    <p:sldId id="281" r:id="rId7"/>
    <p:sldId id="287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64" y="-2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Page </a:t>
            </a:r>
            <a:fld id="{246DB279-99DC-48BE-9D5D-D4BF4D44A32C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314" y="6475413"/>
            <a:ext cx="1906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802.11-15/0460r0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261-05-00ah-tgah-lb207-comments-on-d4-0.xlsx" TargetMode="External"/><Relationship Id="rId2" Type="http://schemas.openxmlformats.org/officeDocument/2006/relationships/hyperlink" Target="https://mentor.ieee.org/802.11/dcn/15/11-15-0261-06-00ah-tgah-lb207-comments-on-d4-0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2015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January 2015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2015-03-12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8655959"/>
              </p:ext>
            </p:extLst>
          </p:nvPr>
        </p:nvGraphicFramePr>
        <p:xfrm>
          <a:off x="533400" y="2660650"/>
          <a:ext cx="8077200" cy="384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" name="Document" r:id="rId4" imgW="8702097" imgH="4142221" progId="Word.Document.8">
                  <p:embed/>
                </p:oleObj>
              </mc:Choice>
              <mc:Fallback>
                <p:oleObj name="Document" r:id="rId4" imgW="8702097" imgH="414222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0650"/>
                        <a:ext cx="8077200" cy="384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Berlin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TGah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2015</a:t>
            </a: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31374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Letter Ballot 207 for Draft 4.0 </a:t>
            </a:r>
            <a:r>
              <a:rPr lang="en-US" altLang="ko-KR" dirty="0"/>
              <a:t>closed February </a:t>
            </a:r>
            <a:r>
              <a:rPr lang="en-US" altLang="ko-KR" dirty="0" smtClean="0"/>
              <a:t>14</a:t>
            </a:r>
            <a:r>
              <a:rPr lang="en-US" altLang="ko-KR" baseline="30000" dirty="0" smtClean="0"/>
              <a:t>th</a:t>
            </a:r>
            <a:endParaRPr lang="en-US" altLang="ko-KR" baseline="30000" dirty="0"/>
          </a:p>
          <a:p>
            <a:pPr lvl="1"/>
            <a:r>
              <a:rPr lang="en-US" altLang="ko-KR" dirty="0" smtClean="0"/>
              <a:t>214 </a:t>
            </a:r>
            <a:r>
              <a:rPr lang="en-US" altLang="ko-KR" dirty="0"/>
              <a:t>comments received</a:t>
            </a:r>
          </a:p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 err="1" smtClean="0"/>
              <a:t>TGah</a:t>
            </a:r>
            <a:r>
              <a:rPr lang="en-US" altLang="ko-KR" dirty="0" smtClean="0"/>
              <a:t> </a:t>
            </a:r>
            <a:r>
              <a:rPr lang="en-US" altLang="ko-KR" dirty="0"/>
              <a:t>has completed all comment resolution of the Letter Ballot </a:t>
            </a:r>
            <a:r>
              <a:rPr lang="en-US" altLang="ko-KR" dirty="0" smtClean="0"/>
              <a:t>207 for </a:t>
            </a:r>
            <a:r>
              <a:rPr lang="en-US" altLang="ko-KR" dirty="0"/>
              <a:t>Draft </a:t>
            </a:r>
            <a:r>
              <a:rPr lang="en-US" altLang="ko-KR" dirty="0" smtClean="0"/>
              <a:t>4.0</a:t>
            </a:r>
            <a:endParaRPr lang="en-US" altLang="ko-KR" dirty="0"/>
          </a:p>
          <a:p>
            <a:pPr lvl="1"/>
            <a:r>
              <a:rPr lang="en-US" altLang="ko-KR" dirty="0" smtClean="0">
                <a:hlinkClick r:id="rId2"/>
              </a:rPr>
              <a:t>15/261 </a:t>
            </a:r>
            <a:r>
              <a:rPr lang="en-US" altLang="ko-KR" dirty="0" smtClean="0">
                <a:hlinkClick r:id="rId3"/>
              </a:rPr>
              <a:t>LB207 Comment Spreadsheet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err="1" smtClean="0"/>
              <a:t>TGah</a:t>
            </a:r>
            <a:r>
              <a:rPr lang="en-US" altLang="ko-KR" dirty="0" smtClean="0"/>
              <a:t> has approved the </a:t>
            </a:r>
            <a:r>
              <a:rPr lang="en-US" altLang="ko-KR" dirty="0" err="1" smtClean="0"/>
              <a:t>TGah</a:t>
            </a:r>
            <a:r>
              <a:rPr lang="en-US" altLang="ko-KR" dirty="0" smtClean="0"/>
              <a:t> MDR Report (11-15/247r3)</a:t>
            </a:r>
          </a:p>
          <a:p>
            <a:endParaRPr lang="en-US" altLang="ko-KR" dirty="0" smtClean="0"/>
          </a:p>
          <a:p>
            <a:r>
              <a:rPr lang="en-US" altLang="ko-KR" dirty="0"/>
              <a:t>Instructed the editor to generate Draft </a:t>
            </a:r>
            <a:r>
              <a:rPr lang="en-US" altLang="ko-KR" dirty="0" smtClean="0"/>
              <a:t>5.0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Start third Recirculation WG Letter </a:t>
            </a:r>
            <a:r>
              <a:rPr lang="en-US" altLang="ko-KR" dirty="0"/>
              <a:t>Ballot and </a:t>
            </a:r>
            <a:r>
              <a:rPr lang="en-US" altLang="ko-KR" dirty="0" smtClean="0"/>
              <a:t>address comments </a:t>
            </a:r>
            <a:r>
              <a:rPr lang="en-US" altLang="ko-KR" dirty="0"/>
              <a:t>in </a:t>
            </a:r>
            <a:r>
              <a:rPr lang="en-US" altLang="ko-KR" dirty="0" smtClean="0"/>
              <a:t>May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altLang="ko-KR" dirty="0" smtClean="0"/>
              <a:t>April </a:t>
            </a:r>
            <a:r>
              <a:rPr lang="en-US" altLang="ko-KR" dirty="0"/>
              <a:t>14, 8PM ET for 2 hour</a:t>
            </a:r>
          </a:p>
          <a:p>
            <a:pPr marL="609600" indent="-609600"/>
            <a:r>
              <a:rPr lang="en-US" altLang="ko-KR" dirty="0" smtClean="0"/>
              <a:t>April </a:t>
            </a:r>
            <a:r>
              <a:rPr lang="en-US" altLang="ko-KR" dirty="0"/>
              <a:t>21, 8PM ET for 2 hour </a:t>
            </a:r>
          </a:p>
          <a:p>
            <a:pPr marL="609600" indent="-609600"/>
            <a:r>
              <a:rPr lang="en-US" altLang="ko-KR" dirty="0"/>
              <a:t>April 28, 8PM ET for 2 hour</a:t>
            </a:r>
          </a:p>
          <a:p>
            <a:pPr marL="609600" indent="-609600"/>
            <a:r>
              <a:rPr lang="en-US" altLang="ko-KR" dirty="0"/>
              <a:t>May 5, 8PM ET for 2 hour</a:t>
            </a:r>
          </a:p>
          <a:p>
            <a:pPr marL="609600" indent="-609600"/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Timeline – No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altLang="ko-KR" dirty="0" smtClean="0"/>
              <a:t>Internal </a:t>
            </a:r>
            <a:r>
              <a:rPr lang="en-US" altLang="ko-KR" dirty="0"/>
              <a:t>Task Group Ballot : May 2013</a:t>
            </a:r>
          </a:p>
          <a:p>
            <a:r>
              <a:rPr lang="en-US" altLang="ko-KR" dirty="0"/>
              <a:t>Initial Letter Ballot : September 2013</a:t>
            </a:r>
          </a:p>
          <a:p>
            <a:r>
              <a:rPr lang="en-US" altLang="ko-KR" dirty="0"/>
              <a:t>Initial Recirculation Letter Ballot : </a:t>
            </a:r>
            <a:r>
              <a:rPr lang="en-US" altLang="ko-KR" dirty="0" smtClean="0"/>
              <a:t>September </a:t>
            </a:r>
            <a:r>
              <a:rPr lang="en-US" altLang="ko-KR" dirty="0"/>
              <a:t>2014 </a:t>
            </a:r>
          </a:p>
          <a:p>
            <a:r>
              <a:rPr lang="en-US" altLang="ko-KR" dirty="0"/>
              <a:t>Initial Sponsor Ballot : </a:t>
            </a:r>
            <a:r>
              <a:rPr lang="en-US" altLang="ko-KR" dirty="0" smtClean="0"/>
              <a:t>July 2015</a:t>
            </a:r>
            <a:endParaRPr lang="en-US" altLang="ko-KR" dirty="0"/>
          </a:p>
          <a:p>
            <a:r>
              <a:rPr lang="en-US" altLang="ko-KR" dirty="0"/>
              <a:t>Initial Recirculation Sponsor Ballot : November </a:t>
            </a:r>
            <a:r>
              <a:rPr lang="en-US" altLang="ko-KR" dirty="0" smtClean="0"/>
              <a:t>2015</a:t>
            </a:r>
            <a:endParaRPr lang="en-US" altLang="ko-KR" dirty="0"/>
          </a:p>
          <a:p>
            <a:r>
              <a:rPr lang="en-US" altLang="ko-KR" dirty="0"/>
              <a:t>EC Approval : January 2016</a:t>
            </a:r>
          </a:p>
          <a:p>
            <a:r>
              <a:rPr lang="en-US" altLang="ko-KR" dirty="0" err="1"/>
              <a:t>Revcom</a:t>
            </a:r>
            <a:r>
              <a:rPr lang="en-US" altLang="ko-KR" dirty="0"/>
              <a:t> Approval : March </a:t>
            </a:r>
            <a:r>
              <a:rPr lang="en-US" altLang="ko-KR" dirty="0" smtClean="0"/>
              <a:t>2016</a:t>
            </a:r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800" dirty="0"/>
              <a:t>March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Slide </a:t>
            </a:r>
            <a:fld id="{B3235CB7-2FAB-4EE3-927D-3AB5717EB3ED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5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LB207 on P802.11ah D4.0 </a:t>
            </a:r>
          </a:p>
          <a:p>
            <a:r>
              <a:rPr lang="en-US" altLang="en-US" dirty="0" smtClean="0"/>
              <a:t>Instruct the </a:t>
            </a:r>
            <a:r>
              <a:rPr lang="en-US" altLang="en-US" dirty="0" err="1" smtClean="0"/>
              <a:t>TGah</a:t>
            </a:r>
            <a:r>
              <a:rPr lang="en-US" altLang="en-US" dirty="0" smtClean="0"/>
              <a:t> editor to prepare P802.11ah D5.0 </a:t>
            </a:r>
            <a:r>
              <a:rPr lang="en-US" altLang="en-US" dirty="0"/>
              <a:t>from </a:t>
            </a:r>
            <a:r>
              <a:rPr lang="en-US" altLang="en-US" dirty="0" smtClean="0"/>
              <a:t>incorporating these resolutions and changes approved by </a:t>
            </a:r>
            <a:r>
              <a:rPr lang="en-US" altLang="en-US" dirty="0" err="1" smtClean="0"/>
              <a:t>TGah</a:t>
            </a:r>
            <a:r>
              <a:rPr lang="en-US" altLang="en-US" dirty="0" smtClean="0"/>
              <a:t> at this session and</a:t>
            </a:r>
          </a:p>
          <a:p>
            <a:r>
              <a:rPr lang="en-US" altLang="en-US" dirty="0" smtClean="0"/>
              <a:t>Approve a 15 day Working Group </a:t>
            </a:r>
            <a:r>
              <a:rPr lang="en-US" altLang="en-US" dirty="0"/>
              <a:t>Recirculation </a:t>
            </a:r>
            <a:r>
              <a:rPr lang="en-US" altLang="en-US" dirty="0" smtClean="0"/>
              <a:t>Ballot asking the question “Should P802.11ah D5.0 be forwarded to Sponsor Ballot?”  </a:t>
            </a:r>
          </a:p>
          <a:p>
            <a:r>
              <a:rPr lang="en-US" altLang="en-US" dirty="0" smtClean="0"/>
              <a:t>Moved: </a:t>
            </a:r>
            <a:r>
              <a:rPr lang="en-US" altLang="en-US" dirty="0" err="1" smtClean="0"/>
              <a:t>Menzo</a:t>
            </a:r>
            <a:r>
              <a:rPr lang="en-US" altLang="en-US" dirty="0"/>
              <a:t> </a:t>
            </a:r>
            <a:r>
              <a:rPr lang="en-US" altLang="en-US" dirty="0" err="1" smtClean="0"/>
              <a:t>Wentink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err="1" smtClean="0"/>
              <a:t>Chittabrata</a:t>
            </a:r>
            <a:r>
              <a:rPr lang="en-US" altLang="en-US" dirty="0" smtClean="0"/>
              <a:t> Ghosh</a:t>
            </a:r>
            <a:endParaRPr lang="en-US" altLang="ko-KR" dirty="0" smtClean="0"/>
          </a:p>
          <a:p>
            <a:r>
              <a:rPr lang="en-US" altLang="en-US" dirty="0" smtClean="0"/>
              <a:t>Result: Motion Passed (Yes 10 	No 0	Abstain 1)</a:t>
            </a:r>
          </a:p>
        </p:txBody>
      </p:sp>
    </p:spTree>
    <p:extLst>
      <p:ext uri="{BB962C8B-B14F-4D97-AF65-F5344CB8AC3E}">
        <p14:creationId xmlns:p14="http://schemas.microsoft.com/office/powerpoint/2010/main" val="123628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2212</TotalTime>
  <Words>333</Words>
  <Application>Microsoft Office PowerPoint</Application>
  <PresentationFormat>화면 슬라이드 쇼(4:3)</PresentationFormat>
  <Paragraphs>70</Paragraphs>
  <Slides>7</Slides>
  <Notes>3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802-11-PathProtection</vt:lpstr>
      <vt:lpstr>Document</vt:lpstr>
      <vt:lpstr>IEEE 802.11ah Closing Report for January 2015</vt:lpstr>
      <vt:lpstr>Abstract</vt:lpstr>
      <vt:lpstr>Activity in TGah</vt:lpstr>
      <vt:lpstr>Going forward</vt:lpstr>
      <vt:lpstr>Teleconference</vt:lpstr>
      <vt:lpstr>TGah Timeline – No Change</vt:lpstr>
      <vt:lpstr>Motion 5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Yongho</cp:lastModifiedBy>
  <cp:revision>252</cp:revision>
  <cp:lastPrinted>1998-02-10T13:28:06Z</cp:lastPrinted>
  <dcterms:created xsi:type="dcterms:W3CDTF">2009-11-09T00:32:22Z</dcterms:created>
  <dcterms:modified xsi:type="dcterms:W3CDTF">2015-03-12T16:31:26Z</dcterms:modified>
</cp:coreProperties>
</file>