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8"/>
  </p:notesMasterIdLst>
  <p:handoutMasterIdLst>
    <p:handoutMasterId r:id="rId9"/>
  </p:handoutMasterIdLst>
  <p:sldIdLst>
    <p:sldId id="269" r:id="rId3"/>
    <p:sldId id="257" r:id="rId4"/>
    <p:sldId id="278" r:id="rId5"/>
    <p:sldId id="273" r:id="rId6"/>
    <p:sldId id="272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30" autoAdjust="0"/>
  </p:normalViewPr>
  <p:slideViewPr>
    <p:cSldViewPr>
      <p:cViewPr varScale="1">
        <p:scale>
          <a:sx n="82" d="100"/>
          <a:sy n="82" d="100"/>
        </p:scale>
        <p:origin x="97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552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82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77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2649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9195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0548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2433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802.11-15/0455r0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smtClean="0"/>
              <a:t>Haiming Wang (SEU)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dirty="0" smtClean="0"/>
              <a:t>March 2015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Haiming Wang (SEU)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802.11aj </a:t>
            </a:r>
            <a:r>
              <a:rPr lang="en-US" sz="2800" dirty="0" smtClean="0"/>
              <a:t>March 2015 </a:t>
            </a:r>
            <a:r>
              <a:rPr lang="en-US" sz="2800" dirty="0" smtClean="0"/>
              <a:t>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2015-03-12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347358"/>
              </p:ext>
            </p:extLst>
          </p:nvPr>
        </p:nvGraphicFramePr>
        <p:xfrm>
          <a:off x="708025" y="3072600"/>
          <a:ext cx="8131175" cy="118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Document" r:id="rId4" imgW="8602509" imgH="1266807" progId="Word.Document.8">
                  <p:embed/>
                </p:oleObj>
              </mc:Choice>
              <mc:Fallback>
                <p:oleObj name="Document" r:id="rId4" imgW="8602509" imgH="126680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3072600"/>
                        <a:ext cx="8131175" cy="1189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closing report for </a:t>
            </a:r>
            <a:r>
              <a:rPr lang="en-US" dirty="0" err="1" smtClean="0"/>
              <a:t>TGaj</a:t>
            </a:r>
            <a:r>
              <a:rPr lang="en-US" dirty="0" smtClean="0"/>
              <a:t> for the </a:t>
            </a:r>
            <a:r>
              <a:rPr lang="en-US" dirty="0" smtClean="0"/>
              <a:t>March 2015 </a:t>
            </a:r>
            <a:r>
              <a:rPr lang="en-US" dirty="0" smtClean="0"/>
              <a:t>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smtClean="0"/>
              <a:t>Haiming Wang (SEU)</a:t>
            </a:r>
            <a:endParaRPr lang="en-US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March 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smtClean="0"/>
              <a:t>Haiming Wang (SEU)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CA" dirty="0" smtClean="0"/>
              <a:t>Work Completed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6 </a:t>
            </a:r>
            <a:r>
              <a:rPr lang="en-US" dirty="0" smtClean="0"/>
              <a:t>submissions were covered during the meeting covering areas related to</a:t>
            </a:r>
            <a:r>
              <a:rPr lang="en-US" dirty="0" smtClean="0"/>
              <a:t>:</a:t>
            </a:r>
            <a:endParaRPr lang="en-US" dirty="0" smtClean="0"/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Comment Resolution for 11aj (60 GHz)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New </a:t>
            </a:r>
            <a:r>
              <a:rPr lang="en-US" dirty="0" smtClean="0"/>
              <a:t>Technique Proposals </a:t>
            </a:r>
            <a:r>
              <a:rPr lang="en-US" altLang="zh-CN" dirty="0"/>
              <a:t>for 11aj (45GHz</a:t>
            </a:r>
            <a:r>
              <a:rPr lang="en-US" altLang="zh-CN" dirty="0" smtClean="0"/>
              <a:t>)</a:t>
            </a:r>
            <a:endParaRPr lang="en-US" dirty="0" smtClean="0"/>
          </a:p>
          <a:p>
            <a:pPr lvl="1" algn="just">
              <a:lnSpc>
                <a:spcPct val="90000"/>
              </a:lnSpc>
              <a:defRPr/>
            </a:pPr>
            <a:endParaRPr lang="en-US" dirty="0"/>
          </a:p>
          <a:p>
            <a:pPr lvl="1" algn="just">
              <a:lnSpc>
                <a:spcPct val="90000"/>
              </a:lnSpc>
              <a:defRPr/>
            </a:pPr>
            <a:endParaRPr lang="en-US" dirty="0" smtClean="0"/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March 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2015 Goals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smtClean="0"/>
              <a:t>Haiming Wang (SEU)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Complete proposal and text proposal for 45 </a:t>
            </a:r>
            <a:r>
              <a:rPr lang="en-US" altLang="zh-CN" dirty="0" smtClean="0"/>
              <a:t>GHz</a:t>
            </a:r>
          </a:p>
          <a:p>
            <a:endParaRPr lang="en-US" altLang="zh-CN" dirty="0"/>
          </a:p>
          <a:p>
            <a:r>
              <a:rPr lang="en-US" altLang="zh-CN" dirty="0"/>
              <a:t>Comment resolution for CC20</a:t>
            </a:r>
          </a:p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March 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2800" b="1" dirty="0"/>
              <a:t>April 28, 2015, 9pm (ET)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Beijing Time: April 29, 2015, 9am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smtClean="0"/>
              <a:t>Haiming Wang (SEU)</a:t>
            </a:r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March 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1438</TotalTime>
  <Words>202</Words>
  <Application>Microsoft Office PowerPoint</Application>
  <PresentationFormat>全屏显示(4:3)</PresentationFormat>
  <Paragraphs>56</Paragraphs>
  <Slides>5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宋体</vt:lpstr>
      <vt:lpstr>Arial</vt:lpstr>
      <vt:lpstr>Calibri</vt:lpstr>
      <vt:lpstr>Times New Roman</vt:lpstr>
      <vt:lpstr>Wingdings</vt:lpstr>
      <vt:lpstr>802-11-Submission</vt:lpstr>
      <vt:lpstr>Custom Design</vt:lpstr>
      <vt:lpstr>Microsoft Word 97 - 2003 文档</vt:lpstr>
      <vt:lpstr>IEEE 802.11aj March 2015 Closing Report</vt:lpstr>
      <vt:lpstr>Abstract</vt:lpstr>
      <vt:lpstr>Work Completed</vt:lpstr>
      <vt:lpstr>May 2015 Goals</vt:lpstr>
      <vt:lpstr>Conference Call Times</vt:lpstr>
    </vt:vector>
  </TitlesOfParts>
  <Company>Marvell Semiconductor,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NG60 Study Group November 2014 Closing Report</dc:title>
  <dc:subject>11-14-1514-00-ng60-NG60-SG-NOV-2014-Closing-Report</dc:subject>
  <dc:creator>Edward Au</dc:creator>
  <cp:lastModifiedBy>Haiming Wang</cp:lastModifiedBy>
  <cp:revision>234</cp:revision>
  <cp:lastPrinted>1998-02-10T13:28:06Z</cp:lastPrinted>
  <dcterms:created xsi:type="dcterms:W3CDTF">2008-11-13T20:03:38Z</dcterms:created>
  <dcterms:modified xsi:type="dcterms:W3CDTF">2015-03-12T08:40:16Z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</Properties>
</file>