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8"/>
  </p:notesMasterIdLst>
  <p:handoutMasterIdLst>
    <p:handoutMasterId r:id="rId9"/>
  </p:handoutMasterIdLst>
  <p:sldIdLst>
    <p:sldId id="269" r:id="rId3"/>
    <p:sldId id="257" r:id="rId4"/>
    <p:sldId id="278" r:id="rId5"/>
    <p:sldId id="273" r:id="rId6"/>
    <p:sldId id="272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630" autoAdjust="0"/>
  </p:normalViewPr>
  <p:slideViewPr>
    <p:cSldViewPr>
      <p:cViewPr varScale="1">
        <p:scale>
          <a:sx n="82" d="100"/>
          <a:sy n="82" d="100"/>
        </p:scale>
        <p:origin x="97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552" y="-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780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93425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88213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97707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12649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091957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30548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Haiming Wang (SEU)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Haiming Wang (SEU)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Haiming Wang (SEU)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Haiming Wang (SEU)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Haiming Wang (SEU)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Haiming Wang (SEU)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Haiming Wang (SEU)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Haiming Wang (SEU)</a:t>
            </a:r>
            <a:endParaRPr lang="en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Haiming Wang (SEU)</a:t>
            </a:r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Haiming Wang (SEU)</a:t>
            </a:r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Haiming Wang (SEU)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Haiming Wang (SEU)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Haiming Wang (SEU)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Haiming Wang (SEU)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Haiming Wang (SEU)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Haiming Wang (SEU)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Haiming Wang (SEU)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Haiming Wang (SEU)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Haiming Wang (SEU)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Haiming Wang (SEU)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Haiming Wang (SEU)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Haiming Wang (SEU)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15793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smtClean="0"/>
              <a:t>Haiming Wang (SEU)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72433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802.11-15/0455r0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 smtClean="0"/>
              <a:t>Haiming Wang (SEU)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53585" cy="276999"/>
          </a:xfrm>
          <a:noFill/>
        </p:spPr>
        <p:txBody>
          <a:bodyPr/>
          <a:lstStyle/>
          <a:p>
            <a:r>
              <a:rPr lang="en-US" altLang="zh-CN" dirty="0" smtClean="0"/>
              <a:t>March 2015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Haiming Wang (SEU)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IEEE 802.11aj </a:t>
            </a:r>
            <a:r>
              <a:rPr lang="en-US" sz="2800" dirty="0" smtClean="0"/>
              <a:t>March 2015 </a:t>
            </a:r>
            <a:r>
              <a:rPr lang="en-US" sz="2800" dirty="0" smtClean="0"/>
              <a:t>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2015-03-12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5347358"/>
              </p:ext>
            </p:extLst>
          </p:nvPr>
        </p:nvGraphicFramePr>
        <p:xfrm>
          <a:off x="708025" y="3072600"/>
          <a:ext cx="8131175" cy="118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Document" r:id="rId4" imgW="8602509" imgH="1266807" progId="Word.Document.8">
                  <p:embed/>
                </p:oleObj>
              </mc:Choice>
              <mc:Fallback>
                <p:oleObj name="Document" r:id="rId4" imgW="8602509" imgH="126680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025" y="3072600"/>
                        <a:ext cx="8131175" cy="11898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 smtClean="0"/>
              <a:t>This document is the closing report for </a:t>
            </a:r>
            <a:r>
              <a:rPr lang="en-US" dirty="0" err="1" smtClean="0"/>
              <a:t>TGaj</a:t>
            </a:r>
            <a:r>
              <a:rPr lang="en-US" dirty="0" smtClean="0"/>
              <a:t> for the </a:t>
            </a:r>
            <a:r>
              <a:rPr lang="en-US" dirty="0" smtClean="0"/>
              <a:t>March 2015 </a:t>
            </a:r>
            <a:r>
              <a:rPr lang="en-US" dirty="0" smtClean="0"/>
              <a:t>session.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smtClean="0"/>
              <a:t>Haiming Wang (SEU)</a:t>
            </a:r>
            <a:endParaRPr lang="en-US" dirty="0" smtClean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53585" cy="276999"/>
          </a:xfrm>
          <a:noFill/>
        </p:spPr>
        <p:txBody>
          <a:bodyPr/>
          <a:lstStyle/>
          <a:p>
            <a:r>
              <a:rPr lang="en-US" altLang="zh-CN" smtClean="0"/>
              <a:t>March 2015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smtClean="0"/>
              <a:t>Haiming Wang (SEU)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CA" dirty="0" smtClean="0"/>
              <a:t>Work Completed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 smtClean="0"/>
              <a:t>6 </a:t>
            </a:r>
            <a:r>
              <a:rPr lang="en-US" dirty="0" smtClean="0"/>
              <a:t>submissions were covered during the meeting covering areas related to</a:t>
            </a:r>
            <a:r>
              <a:rPr lang="en-US" dirty="0" smtClean="0"/>
              <a:t>:</a:t>
            </a:r>
            <a:endParaRPr lang="en-US" dirty="0" smtClean="0"/>
          </a:p>
          <a:p>
            <a:pPr lvl="1"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 smtClean="0"/>
              <a:t>Comment Resolution for 11aj (60 GHz)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 smtClean="0"/>
              <a:t>New </a:t>
            </a:r>
            <a:r>
              <a:rPr lang="en-US" dirty="0" smtClean="0"/>
              <a:t>Technique Proposals </a:t>
            </a:r>
            <a:r>
              <a:rPr lang="en-US" altLang="zh-CN" dirty="0"/>
              <a:t>for 11aj (45GHz</a:t>
            </a:r>
            <a:r>
              <a:rPr lang="en-US" altLang="zh-CN" dirty="0" smtClean="0"/>
              <a:t>)</a:t>
            </a:r>
            <a:endParaRPr lang="en-US" dirty="0" smtClean="0"/>
          </a:p>
          <a:p>
            <a:pPr lvl="1" algn="just">
              <a:lnSpc>
                <a:spcPct val="90000"/>
              </a:lnSpc>
              <a:defRPr/>
            </a:pPr>
            <a:endParaRPr lang="en-US" dirty="0"/>
          </a:p>
          <a:p>
            <a:pPr lvl="1" algn="just">
              <a:lnSpc>
                <a:spcPct val="90000"/>
              </a:lnSpc>
              <a:defRPr/>
            </a:pPr>
            <a:endParaRPr lang="en-US" dirty="0" smtClean="0"/>
          </a:p>
          <a:p>
            <a:pPr lvl="1">
              <a:lnSpc>
                <a:spcPct val="90000"/>
              </a:lnSpc>
              <a:defRPr/>
            </a:pPr>
            <a:endParaRPr lang="en-US" sz="1800" dirty="0" smtClean="0"/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endParaRPr lang="en-US" dirty="0" smtClean="0">
              <a:sym typeface="Wingdings" pitchFamily="2" charset="2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53585" cy="276999"/>
          </a:xfrm>
          <a:noFill/>
        </p:spPr>
        <p:txBody>
          <a:bodyPr/>
          <a:lstStyle/>
          <a:p>
            <a:r>
              <a:rPr lang="en-US" altLang="zh-CN" smtClean="0"/>
              <a:t>March 2015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2015 Goals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smtClean="0"/>
              <a:t>Haiming Wang (SEU)</a:t>
            </a:r>
            <a:endParaRPr lang="en-US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Complete proposal and text proposal for 45 </a:t>
            </a:r>
            <a:r>
              <a:rPr lang="en-US" altLang="zh-CN" dirty="0" smtClean="0"/>
              <a:t>GHz</a:t>
            </a:r>
          </a:p>
          <a:p>
            <a:endParaRPr lang="en-US" altLang="zh-CN" dirty="0"/>
          </a:p>
          <a:p>
            <a:r>
              <a:rPr lang="en-US" altLang="zh-CN" dirty="0"/>
              <a:t>Comment resolution for CC20</a:t>
            </a:r>
          </a:p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53585" cy="276999"/>
          </a:xfrm>
          <a:noFill/>
        </p:spPr>
        <p:txBody>
          <a:bodyPr/>
          <a:lstStyle/>
          <a:p>
            <a:r>
              <a:rPr lang="en-US" altLang="zh-CN" smtClean="0"/>
              <a:t>March 2015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Times New Roman" panose="02020603050405020304" pitchFamily="18" charset="0"/>
              <a:buChar char="−"/>
            </a:pPr>
            <a:r>
              <a:rPr lang="en-US" altLang="zh-CN" sz="2800" b="1" dirty="0"/>
              <a:t>April 28, 2015, 9pm (ET)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Beijing Time: April 29, 2015, 9am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smtClean="0"/>
              <a:t>Haiming Wang (SEU)</a:t>
            </a:r>
            <a:endParaRPr lang="en-US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53585" cy="276999"/>
          </a:xfrm>
          <a:noFill/>
        </p:spPr>
        <p:txBody>
          <a:bodyPr/>
          <a:lstStyle/>
          <a:p>
            <a:r>
              <a:rPr lang="en-US" altLang="zh-CN" smtClean="0"/>
              <a:t>March 2015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1438</TotalTime>
  <Words>202</Words>
  <Application>Microsoft Office PowerPoint</Application>
  <PresentationFormat>全屏显示(4:3)</PresentationFormat>
  <Paragraphs>56</Paragraphs>
  <Slides>5</Slides>
  <Notes>5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宋体</vt:lpstr>
      <vt:lpstr>Arial</vt:lpstr>
      <vt:lpstr>Calibri</vt:lpstr>
      <vt:lpstr>Times New Roman</vt:lpstr>
      <vt:lpstr>Wingdings</vt:lpstr>
      <vt:lpstr>802-11-Submission</vt:lpstr>
      <vt:lpstr>Custom Design</vt:lpstr>
      <vt:lpstr>Microsoft Word 97 - 2003 文档</vt:lpstr>
      <vt:lpstr>IEEE 802.11aj March 2015 Closing Report</vt:lpstr>
      <vt:lpstr>Abstract</vt:lpstr>
      <vt:lpstr>Work Completed</vt:lpstr>
      <vt:lpstr>May 2015 Goals</vt:lpstr>
      <vt:lpstr>Conference Call Times</vt:lpstr>
    </vt:vector>
  </TitlesOfParts>
  <Company>Marvell Semiconductor,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NG60 Study Group November 2014 Closing Report</dc:title>
  <dc:subject>11-14-1514-00-ng60-NG60-SG-NOV-2014-Closing-Report</dc:subject>
  <dc:creator>Edward Au</dc:creator>
  <cp:lastModifiedBy>Haiming Wang</cp:lastModifiedBy>
  <cp:revision>234</cp:revision>
  <cp:lastPrinted>1998-02-10T13:28:06Z</cp:lastPrinted>
  <dcterms:created xsi:type="dcterms:W3CDTF">2008-11-13T20:03:38Z</dcterms:created>
  <dcterms:modified xsi:type="dcterms:W3CDTF">2015-03-12T08:40:16Z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(13)O48q+nWDiKNAVXoAwq58w7ATF5BZpxUzus1FEuepahc6BRLUWdfXeHQFTCUY0LJy0k4VdhaUClKE+vHO/U/mopmaz7NSzDAVV+ueorYuwSe9mWpSbCpdsvWrdDiZcE/8zZZbwMlF5W4QHCZwOJU7r1/vfwJIq4eOgDxdsfP3nOp98QYjTOPlDw06IUtjxKfyBKVUGL8BLs5KbswXYZN31n2Vz9Q1LBcFAPpyakzRtULZnadX</vt:lpwstr>
  </property>
  <property fmtid="{D5CDD505-2E9C-101B-9397-08002B2CF9AE}" pid="3" name="_ms_pID_7253431">
    <vt:lpwstr>xbWvlErnbw1m3tEMtmu2QnCSandQigLbwEGuLLFJNOHAGg6elZXKnZbYt0YGp5y9N7M6YnxzVjgLpLuCFfLXoLf/ZcFZYE32TnvmM2yw7boKKAy+Gl7HZ/+0fSPad7pGNrPrpb6co+RuJgVlv/NXlN7j5ce6oMW6B+axJOk0OkIO5HtghkTUeAcRMfkWZGYhlwJliu3U4CDNo7T/WytL3bgK/rx49s6LaPxBwjCuOILXF7q2</vt:lpwstr>
  </property>
  <property fmtid="{D5CDD505-2E9C-101B-9397-08002B2CF9AE}" pid="4" name="_ms_pID_7253432">
    <vt:lpwstr>eaoNZUHqstDR8ci6YK/VP7hMLvwD5oL8mhP9vTj6ipwp89IEPOemodS/KpUY4u8qOq6yQA8CNU8BAwegB3lAcZfggMGD33NOQ1z9adrXGj3Etwv5Y2whKznBAj+mJPj92fKUATXk17ajRN7vy5O1GlcRuJiwC3PrJEBDHFmYGC/ZA3g1DTY0Vf5b1a0HB/nfQ2Bzp2CaouukZ48iOR/mdTyhbynogWVNtKUZ42M6/BPTnCq3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VkDcK3Z0qwbDqpb9ofD+FJ6pzl/nVgzLBmR9bkH0KWMAUaIfi8ERMmpk//NehS8KUMO6IvB3yovz4mka0mWv8TCw+fuUvp0egZQpmeAzK08PymzsnYD7cFJTmNifuZJ0bQPL9TFpqTk254v7Ivs25LYDtXB+8QSaP50Uys1c64DJXonybNedqz9HuErjpZw5N+e5qTdtdxI3xmIH6IFKQ7YqW6QE2GiYIIfKkP/Dha8A+x4/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znp0+pBfbGpS2P3D8V6W2IL9/EPr7x7G/0tDB3PyeIUOMItKQoYQiKLSOqwYuk3bvZh+cgQLNa1ung011oVfJrgM6mVzKdlGehmqJevMcY+3Vni+gSsMKNiIp2FFxT6rwZIwnUfguRV5vnEPc5X75KrVr5WvlRLMkuhemAUfNqfPjANawCBhesJYWbmha5LYkDerJNBAGzWrZ/su3+yXVHltMrD9FZBEeR+S6y+ETtWlz4uT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IvtwYAc/P/zqTk7asyVMXoZXnvCDaFkSmHLY6Vl9Yk83rOKjFduYBh0exPMnfgdj6+OVBugeEmqqsHaciIHHzf85tce1WEl/YTd+btbKlF63eIfOET0Q6FUzBwZUFvLbgJd5Nd5HQ3cz33pA6/trxJC/boHwT/xIslsNXNljImlcpVI47hMJaBopJcaMUhHl8SV5ggQv+/PPh+iJ47PS0p67o3qsryMWhTa0caCP3Cx5t/8N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Vs7DyccmFX71nCFiGm9XeR6ElR9nP58ea94wMbmUKFGVsfppm1qesn6XhQw/LbmWgti+R29fLycjwCOeBRww4RyZ5z7mtG24671Zj/DfhVCnG5T3zQlocLN0XJSDE8oXxc4bDx2Jx8bpu41tNy6HGZaF2NjMK0G9WRtYbxbRswoWL6DnuPGS0iDoI+HlI7ek01PZ6IavdZkzdPksGLPgESsCJzGdZv3rQKGE0qb7Q1K4BErF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2tJIY164nfTHkHpt3NBJ996i2bjicgs7C2q4dZLpJAJGMZ8lmEO8GT6y8KPS/a7qhLGdQ9OAekf1fw/6NgsoxA2kAoTyo1yPHHR5NmJpqTcq+o3oT9jDNx+o/q77o0hsDMTK9m6LAe/sUHjoHkH0Xg4/8rUzhNKP40L6y5ySYQrbv5ft3eMrt1G6GWWlSb8dw2dgdgEdk8lvD1ZDUq5LBUQX0LKdIuMtMJMVLtSBirAoyRVQ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iGE6YNhUQ5zkCnloWhmeSkwN/iRimL6+Jitp3glgpJuprs9dQLxuBUuRRdXnWtEeyKFCRDGj3vMSB03EOPlzscPdZXoRjV8lwaCWxgweb2MJ2QBYbI34/DPFmIMydjgbQefaYBaq57IqLwVLaQGJMtKU1G0M0hvvmz9FJzA7JtDeH5PGbQ/oLK8I7taX11/s4/7EvOAG0msppbG8g3qsxl5r/KblP9GpvDL330UBGK8eX3CU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wFKR6byzkN5PCpFcTJVcNu9FPYFP8F/u8Nc/3DAt/SR6iL0NhBKMXdakIgmTLU2Q3x5b58G/CkMDg9IL0ESaW3xc77hKeU5+/uQ+mj5c3rRA7hKTW3G3nd3V2ZvLq8ND8uUr0EvORMrDlLMLBDFDK9K96MJvdN3AxyX7kCzHB0YsrvBF0+h8fh2Lw5+EEIGLWe0L6mG1WXJ5xJeBGa7kmcYMq7kcGPYIS2IdlZt6j1Dn+yr7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WZwnns0IxqlcW/Xef5noKBFW0qZCHdNiH9UW/LwWCaP6XSVnZNWGiASme3MfGkYiiJXoa0dhMPKTjtmnM+3axlAruHFNPLGJeJSQVWVxEMkon2evYbW5Z/5fIaIhmTU6AvpLRSF0+9ay3WfA83YLXPry7PFtK4qzfvnMIvWwYQXM/HAKiDj2zH3eeFzn7i8PiZhPnPv9pDaHRazMHLaxuTjzI3kGZy6n4tTgk9EmPXEJ5CQg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0S8SGfpN88Sp5I3XpuCQzl10czh2HLDu98x7giocMmeC2TrwWUcsOrR+dcI+LgvFNQzyp/hF9L49/QOYEm5TXtNa9jJvJUhBVj3a8lwZaXuAYVa/4yLxkO+BOPxjs5Mp5UuQd290HcsQ3lG4xzQWVT1JkJ4tmpSJ+pXKKbCSy1TJgMWUd4O3B+QIoQ7jqth5Tc5iD7wsnCyksQ9vPV+pdUU/ii41OXhQNmLSL5/8tx3RquP0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</Properties>
</file>