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8"/>
  </p:notesMasterIdLst>
  <p:handoutMasterIdLst>
    <p:handoutMasterId r:id="rId9"/>
  </p:handoutMasterIdLst>
  <p:sldIdLst>
    <p:sldId id="269" r:id="rId3"/>
    <p:sldId id="257" r:id="rId4"/>
    <p:sldId id="278" r:id="rId5"/>
    <p:sldId id="273" r:id="rId6"/>
    <p:sldId id="272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630" autoAdjust="0"/>
  </p:normalViewPr>
  <p:slideViewPr>
    <p:cSldViewPr>
      <p:cViewPr>
        <p:scale>
          <a:sx n="90" d="100"/>
          <a:sy n="90" d="100"/>
        </p:scale>
        <p:origin x="-1616" y="-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552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1817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smtClean="0"/>
              <a:t>Edward Au (Marvell Semiconductor))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5965" y="334189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</a:t>
            </a:r>
            <a:r>
              <a:rPr lang="en-US" sz="1800" b="1" dirty="0" smtClean="0"/>
              <a:t>15/</a:t>
            </a:r>
            <a:r>
              <a:rPr lang="en-US" sz="1800" b="1" dirty="0" smtClean="0"/>
              <a:t>0452r0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May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181776" cy="276999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NG60 SG </a:t>
            </a:r>
            <a:r>
              <a:rPr lang="en-US" dirty="0" smtClean="0"/>
              <a:t>March </a:t>
            </a:r>
            <a:r>
              <a:rPr lang="en-US" dirty="0" smtClean="0"/>
              <a:t>2015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</a:t>
            </a:r>
            <a:r>
              <a:rPr lang="en-US" sz="2000" b="0" dirty="0" smtClean="0"/>
              <a:t>03-12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223058"/>
              </p:ext>
            </p:extLst>
          </p:nvPr>
        </p:nvGraphicFramePr>
        <p:xfrm>
          <a:off x="709613" y="2743200"/>
          <a:ext cx="8281987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4" imgW="8597900" imgH="990600" progId="Word.Document.8">
                  <p:embed/>
                </p:oleObj>
              </mc:Choice>
              <mc:Fallback>
                <p:oleObj name="Document" r:id="rId4" imgW="8597900" imgH="990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613" y="2743200"/>
                        <a:ext cx="8281987" cy="8842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closing report for NG60 SG for the </a:t>
            </a:r>
            <a:r>
              <a:rPr lang="en-US" dirty="0" smtClean="0"/>
              <a:t>March 2015 </a:t>
            </a:r>
            <a:r>
              <a:rPr lang="en-US" dirty="0" smtClean="0"/>
              <a:t>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181776" cy="276999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spcBef>
                <a:spcPts val="1776"/>
              </a:spcBef>
              <a:defRPr/>
            </a:pPr>
            <a:r>
              <a:rPr lang="en-US" dirty="0" smtClean="0"/>
              <a:t>14 </a:t>
            </a:r>
            <a:r>
              <a:rPr lang="en-US" dirty="0" smtClean="0"/>
              <a:t>submissions were covered during the meeting covering areas related to: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en-US" dirty="0" smtClean="0"/>
              <a:t>Usage models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en-US" dirty="0" smtClean="0"/>
              <a:t>Channel modeling</a:t>
            </a:r>
          </a:p>
          <a:p>
            <a:pPr lvl="1" algn="just">
              <a:lnSpc>
                <a:spcPct val="90000"/>
              </a:lnSpc>
              <a:defRPr/>
            </a:pPr>
            <a:r>
              <a:rPr lang="en-US" dirty="0" smtClean="0"/>
              <a:t>Technologies</a:t>
            </a:r>
            <a:endParaRPr lang="en-US" dirty="0" smtClean="0"/>
          </a:p>
          <a:p>
            <a:pPr lvl="1" algn="just">
              <a:lnSpc>
                <a:spcPct val="90000"/>
              </a:lnSpc>
              <a:defRPr/>
            </a:pPr>
            <a:r>
              <a:rPr lang="en-US" dirty="0" smtClean="0"/>
              <a:t>Revised PAR </a:t>
            </a:r>
            <a:r>
              <a:rPr lang="en-US" dirty="0" smtClean="0"/>
              <a:t>and CSD proposals</a:t>
            </a:r>
            <a:endParaRPr lang="en-US" dirty="0"/>
          </a:p>
          <a:p>
            <a:pPr algn="just">
              <a:lnSpc>
                <a:spcPct val="90000"/>
              </a:lnSpc>
              <a:spcBef>
                <a:spcPts val="1776"/>
              </a:spcBef>
              <a:defRPr/>
            </a:pPr>
            <a:r>
              <a:rPr lang="en-US" dirty="0" smtClean="0"/>
              <a:t>Reviewed the Study Group timeline. </a:t>
            </a:r>
          </a:p>
          <a:p>
            <a:pPr algn="just">
              <a:lnSpc>
                <a:spcPct val="90000"/>
              </a:lnSpc>
              <a:spcBef>
                <a:spcPts val="1776"/>
              </a:spcBef>
              <a:defRPr/>
            </a:pPr>
            <a:r>
              <a:rPr lang="en-US" dirty="0" smtClean="0"/>
              <a:t>Resolved comments on PAR and CSD</a:t>
            </a:r>
          </a:p>
          <a:p>
            <a:pPr algn="just">
              <a:lnSpc>
                <a:spcPct val="90000"/>
              </a:lnSpc>
              <a:spcBef>
                <a:spcPts val="1776"/>
              </a:spcBef>
              <a:defRPr/>
            </a:pPr>
            <a:r>
              <a:rPr lang="en-US" dirty="0" smtClean="0"/>
              <a:t>Approved </a:t>
            </a:r>
            <a:r>
              <a:rPr lang="en-US" dirty="0" smtClean="0"/>
              <a:t>motions on </a:t>
            </a:r>
            <a:r>
              <a:rPr lang="en-US" dirty="0" smtClean="0"/>
              <a:t>updated PAR </a:t>
            </a:r>
            <a:r>
              <a:rPr lang="en-US" dirty="0" smtClean="0"/>
              <a:t>and </a:t>
            </a:r>
            <a:r>
              <a:rPr lang="en-US" dirty="0" smtClean="0"/>
              <a:t>CSD, and SG extension.</a:t>
            </a:r>
            <a:endParaRPr lang="en-US" dirty="0" smtClean="0"/>
          </a:p>
          <a:p>
            <a:pPr lvl="1" algn="just">
              <a:lnSpc>
                <a:spcPct val="90000"/>
              </a:lnSpc>
              <a:defRPr/>
            </a:pPr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181776" cy="276999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2015 </a:t>
            </a:r>
            <a:r>
              <a:rPr lang="en-US" dirty="0" smtClean="0"/>
              <a:t>Goals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1225"/>
              </a:spcBef>
            </a:pPr>
            <a:r>
              <a:rPr lang="en-US" dirty="0" smtClean="0"/>
              <a:t>Subject </a:t>
            </a:r>
            <a:r>
              <a:rPr lang="en-US" dirty="0"/>
              <a:t>to approval on PAR </a:t>
            </a:r>
            <a:r>
              <a:rPr lang="en-US" dirty="0" smtClean="0"/>
              <a:t>by </a:t>
            </a:r>
            <a:r>
              <a:rPr lang="en-US" dirty="0"/>
              <a:t>EC and </a:t>
            </a:r>
            <a:r>
              <a:rPr lang="en-US" dirty="0" err="1"/>
              <a:t>NesCom</a:t>
            </a:r>
            <a:r>
              <a:rPr lang="en-US" dirty="0"/>
              <a:t>, continue with discussion and presentations that are relevant to the Study Group topics</a:t>
            </a:r>
          </a:p>
          <a:p>
            <a:pPr algn="just">
              <a:spcBef>
                <a:spcPts val="1225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181776" cy="276999"/>
          </a:xfrm>
          <a:noFill/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 smtClean="0"/>
              <a:t>2015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March </a:t>
            </a:r>
            <a:r>
              <a:rPr lang="en-US" dirty="0" smtClean="0"/>
              <a:t>19, </a:t>
            </a:r>
            <a:r>
              <a:rPr lang="en-US" dirty="0" smtClean="0"/>
              <a:t>2015 </a:t>
            </a:r>
            <a:r>
              <a:rPr lang="en-US" dirty="0" smtClean="0"/>
              <a:t>(Thursday)</a:t>
            </a:r>
            <a:r>
              <a:rPr lang="en-US" dirty="0"/>
              <a:t>, </a:t>
            </a:r>
            <a:r>
              <a:rPr lang="en-US" dirty="0" smtClean="0"/>
              <a:t>10am ET </a:t>
            </a:r>
            <a:r>
              <a:rPr lang="en-US" dirty="0"/>
              <a:t>– </a:t>
            </a:r>
            <a:r>
              <a:rPr lang="en-US" dirty="0" smtClean="0"/>
              <a:t>11am ET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Edward Au (Marvell Semiconductor)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181776" cy="276999"/>
          </a:xfrm>
          <a:noFill/>
        </p:spPr>
        <p:txBody>
          <a:bodyPr/>
          <a:lstStyle/>
          <a:p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2015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1399</TotalTime>
  <Words>271</Words>
  <Application>Microsoft Macintosh PowerPoint</Application>
  <PresentationFormat>On-screen Show (4:3)</PresentationFormat>
  <Paragraphs>58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802-11-Submission</vt:lpstr>
      <vt:lpstr>Custom Design</vt:lpstr>
      <vt:lpstr>Document</vt:lpstr>
      <vt:lpstr>NG60 SG March 2015 Closing Report</vt:lpstr>
      <vt:lpstr>Abstract</vt:lpstr>
      <vt:lpstr>Work Completed</vt:lpstr>
      <vt:lpstr>May 2015 Goals</vt:lpstr>
      <vt:lpstr>Conference Call Times</vt:lpstr>
    </vt:vector>
  </TitlesOfParts>
  <Manager/>
  <Company>Marvell Semiconductor,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NG60 Study Group March 2015 Closing Report</dc:title>
  <dc:subject>11-15-0452-00-ng60-NG60-SG-JAN-2015-Closing-Report</dc:subject>
  <dc:creator>Edward Au</dc:creator>
  <cp:keywords/>
  <dc:description/>
  <cp:lastModifiedBy>Edward</cp:lastModifiedBy>
  <cp:revision>232</cp:revision>
  <cp:lastPrinted>1998-02-10T13:28:06Z</cp:lastPrinted>
  <dcterms:created xsi:type="dcterms:W3CDTF">2008-11-13T20:03:38Z</dcterms:created>
  <dcterms:modified xsi:type="dcterms:W3CDTF">2015-03-12T08:21:35Z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</Properties>
</file>