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5" r:id="rId5"/>
    <p:sldId id="266" r:id="rId6"/>
    <p:sldId id="263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40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802.11-15/0426r0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37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802.11-15/0426r0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59766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802.11-15/0426r0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802.11-15/0426r0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802.11-15/0426r0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802.11-15/0426r0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802.11-15/0426r0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11-15/0426r0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802c Liaison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430742"/>
              </p:ext>
            </p:extLst>
          </p:nvPr>
        </p:nvGraphicFramePr>
        <p:xfrm>
          <a:off x="508000" y="2058988"/>
          <a:ext cx="8156575" cy="294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5" imgW="8255000" imgH="2984500" progId="Word.Document.8">
                  <p:embed/>
                </p:oleObj>
              </mc:Choice>
              <mc:Fallback>
                <p:oleObj name="Document" r:id="rId5" imgW="8255000" imgH="29845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058988"/>
                        <a:ext cx="8156575" cy="294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liaison report for the 802c SC 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12776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An PAR for 802c was circulated and discussed back in November 2014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Comments received from 802.11 regarding “rules” on using the local address space and its plans to “allocate a portion of the address space”.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PAR was not approved.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SC met in January 2015 and generated a new PAR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To address concerns expressed by comments on old PAR, some finessing was in order: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group wants to amend a standard, namely IEEE 802, and therefore cannot be a standalone </a:t>
            </a:r>
            <a:r>
              <a:rPr lang="en-GB" i="1" dirty="0" smtClean="0"/>
              <a:t>recommended practice</a:t>
            </a:r>
            <a:r>
              <a:rPr lang="en-GB" dirty="0" smtClean="0"/>
              <a:t>, it has to be a standard. But a standard can recommend practices.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There will be </a:t>
            </a:r>
            <a:r>
              <a:rPr lang="en-GB" i="1" dirty="0" smtClean="0"/>
              <a:t>guidelines</a:t>
            </a:r>
            <a:r>
              <a:rPr lang="en-GB" dirty="0" smtClean="0"/>
              <a:t> for imposing structure on the local MAC address space.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of Interest in New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Old Scope:</a:t>
            </a:r>
            <a:r>
              <a:rPr lang="en-US" dirty="0" smtClean="0"/>
              <a:t> </a:t>
            </a:r>
            <a:r>
              <a:rPr lang="en-US" b="0" dirty="0" smtClean="0"/>
              <a:t> </a:t>
            </a:r>
            <a:r>
              <a:rPr lang="en-US" sz="2000" b="0" dirty="0" smtClean="0"/>
              <a:t>“The </a:t>
            </a:r>
            <a:r>
              <a:rPr lang="en-US" sz="2000" b="0" dirty="0"/>
              <a:t>amendment will provide recommendations and </a:t>
            </a:r>
            <a:r>
              <a:rPr lang="en-US" sz="2000" dirty="0"/>
              <a:t>rules for using the local address </a:t>
            </a:r>
            <a:r>
              <a:rPr lang="en-US" sz="2000" dirty="0" smtClean="0"/>
              <a:t>space</a:t>
            </a:r>
            <a:r>
              <a:rPr lang="en-US" sz="2000" b="0" dirty="0" smtClean="0"/>
              <a:t>.</a:t>
            </a:r>
            <a:r>
              <a:rPr lang="en-US" sz="2000" b="0" dirty="0"/>
              <a:t> </a:t>
            </a:r>
            <a:r>
              <a:rPr lang="en-US" sz="2000" b="0" dirty="0" smtClean="0"/>
              <a:t>This </a:t>
            </a:r>
            <a:r>
              <a:rPr lang="en-US" sz="2000" b="0" dirty="0"/>
              <a:t>will </a:t>
            </a:r>
            <a:r>
              <a:rPr lang="en-US" sz="2000" dirty="0"/>
              <a:t>allocate </a:t>
            </a:r>
            <a:r>
              <a:rPr lang="en-US" sz="2000" dirty="0" smtClean="0"/>
              <a:t>a portion </a:t>
            </a:r>
            <a:r>
              <a:rPr lang="en-US" sz="2000" dirty="0"/>
              <a:t>of the address space</a:t>
            </a:r>
            <a:r>
              <a:rPr lang="en-US" sz="2000" b="0" dirty="0"/>
              <a:t> for protocols using an </a:t>
            </a:r>
            <a:r>
              <a:rPr lang="en-US" sz="2000" b="0" dirty="0" smtClean="0"/>
              <a:t>IEEE Registration </a:t>
            </a:r>
            <a:r>
              <a:rPr lang="en-US" sz="2000" b="0" dirty="0"/>
              <a:t>Authority assigned Company ID. </a:t>
            </a:r>
            <a:r>
              <a:rPr lang="en-US" sz="2000" dirty="0" smtClean="0"/>
              <a:t>Another portion </a:t>
            </a:r>
            <a:r>
              <a:rPr lang="en-US" sz="2000" dirty="0"/>
              <a:t>of the local </a:t>
            </a:r>
            <a:r>
              <a:rPr lang="en-US" sz="2000" dirty="0" smtClean="0"/>
              <a:t>address space </a:t>
            </a:r>
            <a:r>
              <a:rPr lang="en-US" sz="2000" dirty="0"/>
              <a:t>will be allocated</a:t>
            </a:r>
            <a:r>
              <a:rPr lang="en-US" sz="2000" b="0" dirty="0"/>
              <a:t> for assignment by local administrators</a:t>
            </a:r>
            <a:r>
              <a:rPr lang="en-US" sz="2000" b="0" dirty="0" smtClean="0"/>
              <a:t>.”</a:t>
            </a:r>
          </a:p>
          <a:p>
            <a:r>
              <a:rPr lang="en-US" b="0" dirty="0" smtClean="0"/>
              <a:t>New Scope: </a:t>
            </a:r>
            <a:r>
              <a:rPr lang="en-US" sz="2000" b="0" dirty="0" smtClean="0"/>
              <a:t>“</a:t>
            </a:r>
            <a:r>
              <a:rPr lang="en-US" sz="2000" b="0" dirty="0"/>
              <a:t>The amendment will provide an </a:t>
            </a:r>
            <a:r>
              <a:rPr lang="en-US" sz="2000" dirty="0"/>
              <a:t>optional local address space structure</a:t>
            </a:r>
            <a:r>
              <a:rPr lang="en-US" sz="2000" b="0" dirty="0"/>
              <a:t> to allow multiple administrations to </a:t>
            </a:r>
            <a:r>
              <a:rPr lang="en-US" sz="2000" b="0" dirty="0" smtClean="0"/>
              <a:t>coexist. This </a:t>
            </a:r>
            <a:r>
              <a:rPr lang="en-US" sz="2000" b="0" dirty="0"/>
              <a:t>structure will designate a range of addresses for protocols using a Company ID assigned by the IEEE Registration Authority. </a:t>
            </a:r>
            <a:r>
              <a:rPr lang="en-US" sz="2000" b="0" dirty="0" smtClean="0"/>
              <a:t>Another range </a:t>
            </a:r>
            <a:r>
              <a:rPr lang="en-US" sz="2000" b="0" dirty="0"/>
              <a:t>of local addresses will be designated for assignment by local administrators. </a:t>
            </a:r>
            <a:r>
              <a:rPr lang="en-US" sz="2000" dirty="0"/>
              <a:t>The amendment will recommend</a:t>
            </a:r>
            <a:r>
              <a:rPr lang="en-US" sz="2000" b="0" dirty="0"/>
              <a:t> a range of local </a:t>
            </a:r>
            <a:r>
              <a:rPr lang="en-US" sz="2000" b="0" dirty="0" smtClean="0"/>
              <a:t>addresses for </a:t>
            </a:r>
            <a:r>
              <a:rPr lang="en-US" sz="2000" b="0" dirty="0"/>
              <a:t>use by IEEE 802 </a:t>
            </a:r>
            <a:r>
              <a:rPr lang="en-US" sz="2000" b="0" dirty="0" smtClean="0"/>
              <a:t>protocols.”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48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of Interest in New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6067"/>
            <a:ext cx="7770813" cy="4113213"/>
          </a:xfrm>
        </p:spPr>
        <p:txBody>
          <a:bodyPr/>
          <a:lstStyle/>
          <a:p>
            <a:r>
              <a:rPr lang="en-US" b="0" dirty="0" smtClean="0"/>
              <a:t>Intellectual Property, 6.1</a:t>
            </a:r>
            <a:r>
              <a:rPr lang="en-US" b="0" dirty="0"/>
              <a:t>.</a:t>
            </a:r>
            <a:r>
              <a:rPr lang="en-US" b="0" dirty="0" smtClean="0"/>
              <a:t>b: </a:t>
            </a:r>
            <a:r>
              <a:rPr lang="en-US" b="0" dirty="0"/>
              <a:t> </a:t>
            </a:r>
            <a:r>
              <a:rPr lang="en-US" b="0" dirty="0" smtClean="0"/>
              <a:t>Is </a:t>
            </a:r>
            <a:r>
              <a:rPr lang="en-US" b="0" dirty="0"/>
              <a:t>the Sponsor aware of possible registration activity related to this project?: Yes</a:t>
            </a:r>
          </a:p>
          <a:p>
            <a:r>
              <a:rPr lang="en-US" b="0" dirty="0"/>
              <a:t> If yes please explain</a:t>
            </a:r>
            <a:r>
              <a:rPr lang="en-US" b="0" dirty="0" smtClean="0"/>
              <a:t>: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Old: “</a:t>
            </a:r>
            <a:r>
              <a:rPr lang="en-US" b="0" dirty="0"/>
              <a:t>This will </a:t>
            </a:r>
            <a:r>
              <a:rPr lang="en-US" dirty="0"/>
              <a:t>allocate a portion of the address space </a:t>
            </a:r>
            <a:r>
              <a:rPr lang="en-US" b="0" dirty="0"/>
              <a:t>for protocols using an IEEE Registration Authority assigned </a:t>
            </a:r>
            <a:r>
              <a:rPr lang="en-US" b="0" dirty="0" smtClean="0"/>
              <a:t>Company ID.”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New: “</a:t>
            </a:r>
            <a:r>
              <a:rPr lang="en-US" b="0" dirty="0"/>
              <a:t>This will </a:t>
            </a:r>
            <a:r>
              <a:rPr lang="en-US" dirty="0"/>
              <a:t>designate a portion of the address structure</a:t>
            </a:r>
            <a:r>
              <a:rPr lang="en-US" b="0" dirty="0"/>
              <a:t> for protocols using an </a:t>
            </a:r>
            <a:r>
              <a:rPr lang="en-US" b="0" dirty="0" smtClean="0"/>
              <a:t>IEEE Registration </a:t>
            </a:r>
            <a:r>
              <a:rPr lang="en-US" b="0" dirty="0"/>
              <a:t>Authority assigned Company ID and one or more blocks of CID space to be agreed with the IEEE Registration Authority</a:t>
            </a:r>
            <a:r>
              <a:rPr lang="en-US" b="0" dirty="0" smtClean="0"/>
              <a:t>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28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What Now?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802.11WG PAR </a:t>
            </a:r>
            <a:r>
              <a:rPr lang="en-US" dirty="0" smtClean="0"/>
              <a:t>Committee generated some new comments– 11-15/0229r1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Some are stylistic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Some ask for clarification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None are show-stopping </a:t>
            </a:r>
          </a:p>
          <a:p>
            <a:pPr>
              <a:buFont typeface="Arial"/>
              <a:buChar char="•"/>
            </a:pPr>
            <a:r>
              <a:rPr lang="en-US" dirty="0" smtClean="0"/>
              <a:t>Comments also received from (at least) 802.3</a:t>
            </a:r>
          </a:p>
          <a:p>
            <a:pPr>
              <a:buFont typeface="Arial"/>
              <a:buChar char="•"/>
            </a:pPr>
            <a:r>
              <a:rPr lang="en-US" dirty="0" smtClean="0"/>
              <a:t>Group will meet Wed PM1 (ECC4– join us!) to work on comments</a:t>
            </a:r>
          </a:p>
          <a:p>
            <a:pPr>
              <a:buFont typeface="Arial"/>
              <a:buChar char="•"/>
            </a:pPr>
            <a:r>
              <a:rPr lang="en-US" dirty="0" smtClean="0"/>
              <a:t>Work on another PAR to develop a protocol that uses the structured local MAC address space will start after this PAR is approved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802c PAR and CSD</a:t>
            </a:r>
          </a:p>
          <a:p>
            <a:pPr>
              <a:buFont typeface="Arial"/>
              <a:buChar char="•"/>
            </a:pPr>
            <a:r>
              <a:rPr lang="en-US" dirty="0" smtClean="0"/>
              <a:t>11-15/229r1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1-15-0426-00-0000-802c-liasion-report-potx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11-15-0426-00-0000-802c-liasion-report-potx</Template>
  <TotalTime>2199</TotalTime>
  <Words>613</Words>
  <Application>Microsoft Macintosh PowerPoint</Application>
  <PresentationFormat>On-screen Show (4:3)</PresentationFormat>
  <Paragraphs>73</Paragraphs>
  <Slides>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11-15-0426-00-0000-802c-liasion-report-potx</vt:lpstr>
      <vt:lpstr>Document</vt:lpstr>
      <vt:lpstr>802c Liaison Report</vt:lpstr>
      <vt:lpstr>Abstract</vt:lpstr>
      <vt:lpstr>Status</vt:lpstr>
      <vt:lpstr>Changes of Interest in New PAR</vt:lpstr>
      <vt:lpstr>Changes of Interest in New PAR</vt:lpstr>
      <vt:lpstr>What Now?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802c Liasion Report</dc:title>
  <dc:subject/>
  <dc:creator>Dan Harkins</dc:creator>
  <cp:keywords/>
  <dc:description/>
  <cp:lastModifiedBy>IEEE 802 Working Group</cp:lastModifiedBy>
  <cp:revision>29</cp:revision>
  <cp:lastPrinted>1601-01-01T00:00:00Z</cp:lastPrinted>
  <dcterms:created xsi:type="dcterms:W3CDTF">2010-02-15T12:38:41Z</dcterms:created>
  <dcterms:modified xsi:type="dcterms:W3CDTF">2015-03-10T19:15:58Z</dcterms:modified>
  <cp:category/>
</cp:coreProperties>
</file>