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408" r:id="rId4"/>
    <p:sldId id="411" r:id="rId5"/>
    <p:sldId id="41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5EC"/>
    <a:srgbClr val="ECBBCA"/>
    <a:srgbClr val="FF717A"/>
    <a:srgbClr val="7394FF"/>
    <a:srgbClr val="FFA264"/>
    <a:srgbClr val="FFF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72635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0775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2015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15/0409r1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SRC Software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Fukuoka,</a:t>
                      </a:r>
                      <a:r>
                        <a:rPr kumimoji="1" lang="en-US" altLang="ja-JP" sz="1200" baseline="0" dirty="0" smtClean="0"/>
                        <a:t>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hmorioka@src-soft.com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FILS HLP Container element format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b="0" dirty="0" smtClean="0"/>
              <a:t>2015-03-10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</a:t>
            </a:r>
            <a:r>
              <a:rPr lang="en-US" altLang="ja-JP" dirty="0" smtClean="0"/>
              <a:t>describes FILS HLP Container element format.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Current format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r>
              <a:rPr lang="en-US" altLang="ja-JP" dirty="0" smtClean="0"/>
              <a:t>“Source MAC Address” is always equal to non-AP STA’s MAC address in (Re)Association Request.</a:t>
            </a:r>
          </a:p>
          <a:p>
            <a:r>
              <a:rPr lang="en-US" altLang="ja-JP" dirty="0" smtClean="0"/>
              <a:t>“Destination MAC Address” is always equal to non-AP STA’s MAC address in (Re)Association Response.</a:t>
            </a: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838200" y="18288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1600200" y="18288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Length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362200" y="18288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EID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Ext.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124200" y="18288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Destination MAC Address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876800" y="18288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Source MAC Address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629400" y="18288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HLP Packet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66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28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90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862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38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62800" y="2590800"/>
            <a:ext cx="858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variable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Single MAC address field format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r>
              <a:rPr lang="en-US" altLang="ja-JP" dirty="0" smtClean="0"/>
              <a:t>“MAC Address” field is used for the destination MAC address in (Re)Association Request.</a:t>
            </a:r>
          </a:p>
          <a:p>
            <a:r>
              <a:rPr lang="en-US" altLang="ja-JP" dirty="0" smtClean="0"/>
              <a:t>“MAC Address” field is used for the source MAC address in (Re)Association Response.</a:t>
            </a: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600200" y="19812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362200" y="19812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Length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124200" y="19812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EID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Ext.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886200" y="19812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MAC Address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5638800" y="19812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HLP Packet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288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908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528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482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72200" y="2743200"/>
            <a:ext cx="858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variable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81218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Which format do you prefer?</a:t>
            </a:r>
          </a:p>
          <a:p>
            <a:pPr lvl="1"/>
            <a:r>
              <a:rPr kumimoji="1" lang="en-US" altLang="ja-JP" dirty="0" smtClean="0"/>
              <a:t>Existing format</a:t>
            </a:r>
          </a:p>
          <a:p>
            <a:pPr lvl="1"/>
            <a:r>
              <a:rPr kumimoji="1" lang="en-US" altLang="ja-JP" dirty="0" smtClean="0"/>
              <a:t>Single MAC address field format</a:t>
            </a:r>
          </a:p>
          <a:p>
            <a:pPr lvl="1"/>
            <a:r>
              <a:rPr kumimoji="1" lang="en-US" altLang="ja-JP" dirty="0" smtClean="0"/>
              <a:t>Don’t care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03032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74508</TotalTime>
  <Words>261</Words>
  <Application>Microsoft Macintosh PowerPoint</Application>
  <PresentationFormat>画面に合わせる (4:3)</PresentationFormat>
  <Paragraphs>72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802-11-Submission</vt:lpstr>
      <vt:lpstr>FILS HLP Container element format</vt:lpstr>
      <vt:lpstr>Abstract</vt:lpstr>
      <vt:lpstr>Current format</vt:lpstr>
      <vt:lpstr>Single MAC address field format</vt:lpstr>
      <vt:lpstr>Straw poll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185</cp:revision>
  <cp:lastPrinted>1998-02-10T13:28:06Z</cp:lastPrinted>
  <dcterms:created xsi:type="dcterms:W3CDTF">2014-07-16T17:35:00Z</dcterms:created>
  <dcterms:modified xsi:type="dcterms:W3CDTF">2015-03-10T07:32:16Z</dcterms:modified>
  <cp:category/>
</cp:coreProperties>
</file>