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393" r:id="rId3"/>
    <p:sldId id="324" r:id="rId4"/>
    <p:sldId id="352" r:id="rId5"/>
    <p:sldId id="317" r:id="rId6"/>
    <p:sldId id="318" r:id="rId7"/>
    <p:sldId id="319" r:id="rId8"/>
    <p:sldId id="320" r:id="rId9"/>
    <p:sldId id="321" r:id="rId10"/>
    <p:sldId id="322" r:id="rId11"/>
    <p:sldId id="433" r:id="rId12"/>
    <p:sldId id="416"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80" d="100"/>
          <a:sy n="80" d="100"/>
        </p:scale>
        <p:origin x="-874" y="4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t>March 2015</a:t>
            </a:r>
          </a:p>
        </p:txBody>
      </p:sp>
      <p:sp>
        <p:nvSpPr>
          <p:cNvPr id="1029"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532719" y="332601"/>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 0404r0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package" Target="../embeddings/Microsoft_Office_Excel_Worksheet1.xlsx"/></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March 2015 Meeting Agenda</a:t>
            </a:r>
          </a:p>
        </p:txBody>
      </p:sp>
      <p:sp>
        <p:nvSpPr>
          <p:cNvPr id="1031" name="Rectangle 6"/>
          <p:cNvSpPr>
            <a:spLocks noGrp="1" noChangeArrowheads="1"/>
          </p:cNvSpPr>
          <p:nvPr>
            <p:ph type="body" idx="1"/>
          </p:nvPr>
        </p:nvSpPr>
        <p:spPr>
          <a:xfrm>
            <a:off x="685800" y="1676400"/>
            <a:ext cx="7772400" cy="381000"/>
          </a:xfrm>
          <a:noFill/>
        </p:spPr>
        <p:txBody>
          <a:bodyPr/>
          <a:lstStyle/>
          <a:p>
            <a:pPr algn="ctr">
              <a:buFontTx/>
              <a:buNone/>
            </a:pPr>
            <a:r>
              <a:rPr lang="en-US" altLang="en-US" sz="2000" dirty="0" smtClean="0"/>
              <a:t>Date:</a:t>
            </a:r>
            <a:r>
              <a:rPr lang="en-US" altLang="en-US" sz="2000" b="0" dirty="0" smtClean="0"/>
              <a:t> 2015-03-09</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04596684"/>
              </p:ext>
            </p:extLst>
          </p:nvPr>
        </p:nvGraphicFramePr>
        <p:xfrm>
          <a:off x="457200" y="2286000"/>
          <a:ext cx="7581900" cy="2524125"/>
        </p:xfrm>
        <a:graphic>
          <a:graphicData uri="http://schemas.openxmlformats.org/presentationml/2006/ole">
            <p:oleObj spid="_x0000_s1042" name="Document" r:id="rId4" imgW="8307460" imgH="2772527"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20 minutes.</a:t>
            </a:r>
          </a:p>
        </p:txBody>
      </p:sp>
      <p:sp>
        <p:nvSpPr>
          <p:cNvPr id="25604"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(PHY)</a:t>
            </a:r>
          </a:p>
        </p:txBody>
      </p:sp>
      <p:sp>
        <p:nvSpPr>
          <p:cNvPr id="2052"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12</a:t>
            </a:fld>
            <a:endParaRPr lang="en-US" altLang="en-US"/>
          </a:p>
        </p:txBody>
      </p:sp>
      <p:graphicFrame>
        <p:nvGraphicFramePr>
          <p:cNvPr id="15363" name="Object 2"/>
          <p:cNvGraphicFramePr>
            <a:graphicFrameLocks noChangeAspect="1"/>
          </p:cNvGraphicFramePr>
          <p:nvPr/>
        </p:nvGraphicFramePr>
        <p:xfrm>
          <a:off x="381000" y="1524000"/>
          <a:ext cx="8359775" cy="4576763"/>
        </p:xfrm>
        <a:graphic>
          <a:graphicData uri="http://schemas.openxmlformats.org/presentationml/2006/ole">
            <p:oleObj spid="_x0000_s15363" name="Worksheet" r:id="rId4" imgW="6690468" imgH="3848028" progId="Excel.Sheet.12">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Jianhan Liu (</a:t>
            </a:r>
            <a:r>
              <a:rPr lang="en-US" altLang="en-US" sz="2000" dirty="0" smtClean="0">
                <a:latin typeface="Arial" pitchFamily="34" charset="0"/>
              </a:rPr>
              <a:t>Mediatek)</a:t>
            </a: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Yakun Sun (Marvell)</a:t>
            </a:r>
          </a:p>
          <a:p>
            <a:pPr algn="ctr">
              <a:lnSpc>
                <a:spcPct val="90000"/>
              </a:lnSpc>
              <a:buFontTx/>
              <a:buNone/>
            </a:pPr>
            <a:r>
              <a:rPr lang="en-US" altLang="en-US" sz="2000" dirty="0" smtClean="0">
                <a:latin typeface="Arial" pitchFamily="34" charset="0"/>
              </a:rPr>
              <a:t>Bo Sun (ZTE)</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Review ad hoc rules </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21333</TotalTime>
  <Words>703</Words>
  <Application>Microsoft Office PowerPoint</Application>
  <PresentationFormat>On-screen Show (4:3)</PresentationFormat>
  <Paragraphs>143</Paragraphs>
  <Slides>12</Slides>
  <Notes>12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15" baseType="lpstr">
      <vt:lpstr>802-11-Submission</vt:lpstr>
      <vt:lpstr>Document</vt:lpstr>
      <vt:lpstr>Worksheet</vt:lpstr>
      <vt:lpstr>TGax PHY Ad Hoc March 2015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Submissions (PHY)</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mtk30143</cp:lastModifiedBy>
  <cp:revision>1360</cp:revision>
  <cp:lastPrinted>1998-02-10T13:28:06Z</cp:lastPrinted>
  <dcterms:created xsi:type="dcterms:W3CDTF">2007-04-17T18:10:23Z</dcterms:created>
  <dcterms:modified xsi:type="dcterms:W3CDTF">2015-03-09T20:36:30Z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