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77" r:id="rId4"/>
    <p:sldId id="278" r:id="rId5"/>
    <p:sldId id="279" r:id="rId6"/>
    <p:sldId id="280" r:id="rId7"/>
    <p:sldId id="286" r:id="rId8"/>
    <p:sldId id="281" r:id="rId9"/>
    <p:sldId id="275" r:id="rId10"/>
    <p:sldId id="272" r:id="rId11"/>
    <p:sldId id="266" r:id="rId12"/>
    <p:sldId id="267" r:id="rId13"/>
    <p:sldId id="274" r:id="rId14"/>
    <p:sldId id="287" r:id="rId15"/>
    <p:sldId id="288" r:id="rId16"/>
    <p:sldId id="289" r:id="rId17"/>
    <p:sldId id="273" r:id="rId18"/>
    <p:sldId id="265" r:id="rId19"/>
    <p:sldId id="276" r:id="rId20"/>
    <p:sldId id="269" r:id="rId21"/>
    <p:sldId id="270" r:id="rId22"/>
    <p:sldId id="263" r:id="rId23"/>
    <p:sldId id="268" r:id="rId24"/>
    <p:sldId id="264"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9" d="100"/>
          <a:sy n="79" d="100"/>
        </p:scale>
        <p:origin x="-77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802.11-15/398r0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802.11-15/398r0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802.11-15/398r0</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802.11-15/398r0</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802.11-15/398r0</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802.11-15/398r0</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802.11-15/398r0</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802.11-15/398r0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2015-01-19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90726945"/>
              </p:ext>
            </p:extLst>
          </p:nvPr>
        </p:nvGraphicFramePr>
        <p:xfrm>
          <a:off x="517525" y="2278063"/>
          <a:ext cx="8069263" cy="3162300"/>
        </p:xfrm>
        <a:graphic>
          <a:graphicData uri="http://schemas.openxmlformats.org/presentationml/2006/ole">
            <mc:AlternateContent xmlns:mc="http://schemas.openxmlformats.org/markup-compatibility/2006">
              <mc:Choice xmlns:v="urn:schemas-microsoft-com:vml" Requires="v">
                <p:oleObj spid="_x0000_s3107" name="Document" r:id="rId5" imgW="8248187" imgH="3233367" progId="Word.Document.8">
                  <p:embed/>
                </p:oleObj>
              </mc:Choice>
              <mc:Fallback>
                <p:oleObj name="Document" r:id="rId5" imgW="8248187" imgH="3233367" progId="Word.Document.8">
                  <p:embed/>
                  <p:pic>
                    <p:nvPicPr>
                      <p:cNvPr id="0" name="Picture 3"/>
                      <p:cNvPicPr>
                        <a:picLocks noChangeAspect="1" noChangeArrowheads="1"/>
                      </p:cNvPicPr>
                      <p:nvPr/>
                    </p:nvPicPr>
                    <p:blipFill>
                      <a:blip r:embed="rId6"/>
                      <a:srcRect/>
                      <a:stretch>
                        <a:fillRect/>
                      </a:stretch>
                    </p:blipFill>
                    <p:spPr bwMode="auto">
                      <a:xfrm>
                        <a:off x="517525" y="2278063"/>
                        <a:ext cx="8069263" cy="3162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6124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234380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smtClean="0"/>
              <a:t>March 2015</a:t>
            </a:r>
            <a:endParaRPr lang="en-GB"/>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12</a:t>
            </a:fld>
            <a:endParaRPr lang="en-GB"/>
          </a:p>
        </p:txBody>
      </p:sp>
    </p:spTree>
    <p:extLst>
      <p:ext uri="{BB962C8B-B14F-4D97-AF65-F5344CB8AC3E}">
        <p14:creationId xmlns:p14="http://schemas.microsoft.com/office/powerpoint/2010/main" val="3846759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2265230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445317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885164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 Policy</a:t>
            </a:r>
            <a:endParaRPr lang="en-US" dirty="0"/>
          </a:p>
        </p:txBody>
      </p:sp>
      <p:sp>
        <p:nvSpPr>
          <p:cNvPr id="3" name="Content Placeholder 2"/>
          <p:cNvSpPr>
            <a:spLocks noGrp="1"/>
          </p:cNvSpPr>
          <p:nvPr>
            <p:ph idx="1"/>
          </p:nvPr>
        </p:nvSpPr>
        <p:spPr/>
        <p:txBody>
          <a:bodyPr/>
          <a:lstStyle/>
          <a:p>
            <a:pPr>
              <a:lnSpc>
                <a:spcPct val="90000"/>
              </a:lnSpc>
            </a:pPr>
            <a:r>
              <a:rPr lang="en-US" altLang="ko-KR" i="1" u="sng" dirty="0">
                <a:solidFill>
                  <a:schemeClr val="accent2"/>
                </a:solidFill>
                <a:ea typeface="굴림" pitchFamily="34" charset="-127"/>
              </a:rPr>
              <a:t>Requirement to declare affiliation</a:t>
            </a:r>
            <a:r>
              <a:rPr lang="en-US" altLang="ko-KR" dirty="0">
                <a:solidFill>
                  <a:schemeClr val="accent2"/>
                </a:solidFill>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solidFill>
                  <a:schemeClr val="folHlink"/>
                </a:solidFill>
                <a:ea typeface="굴림" pitchFamily="34" charset="-127"/>
              </a:rPr>
              <a:t>11. What if I refuse to disclose my affiliation?</a:t>
            </a:r>
          </a:p>
          <a:p>
            <a:pPr lvl="1"/>
            <a:r>
              <a:rPr lang="en-US" altLang="ko-KR" sz="1800" dirty="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504110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399190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Berlin, Germany</a:t>
            </a:r>
          </a:p>
          <a:p>
            <a:r>
              <a:rPr lang="en-US" dirty="0" smtClean="0"/>
              <a:t>2015-03-11</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(Orange), Guido R. Hiertz (Ericsson)</a:t>
            </a:r>
            <a:endParaRPr lang="en-US" dirty="0"/>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bg1">
                    <a:lumMod val="75000"/>
                  </a:schemeClr>
                </a:solidFill>
              </a:rPr>
              <a:t>2014-XX-XX: Task Group 802.11ax decided to establish four ad hoc groups</a:t>
            </a:r>
          </a:p>
          <a:p>
            <a:pPr lvl="1">
              <a:buFont typeface="Arial" panose="020B0604020202020204" pitchFamily="34" charset="0"/>
              <a:buChar char="•"/>
            </a:pPr>
            <a:r>
              <a:rPr lang="en-US" dirty="0" smtClean="0">
                <a:solidFill>
                  <a:schemeClr val="bg1">
                    <a:lumMod val="75000"/>
                  </a:schemeClr>
                </a:solidFill>
              </a:rPr>
              <a:t>Meeting minutes in [X]</a:t>
            </a:r>
          </a:p>
          <a:p>
            <a:pPr>
              <a:buFont typeface="Arial" panose="020B0604020202020204" pitchFamily="34" charset="0"/>
              <a:buChar char="•"/>
            </a:pPr>
            <a:r>
              <a:rPr lang="en-US" dirty="0" smtClean="0">
                <a:solidFill>
                  <a:schemeClr val="bg1">
                    <a:lumMod val="75000"/>
                  </a:schemeClr>
                </a:solidFill>
              </a:rPr>
              <a:t>2015-01-13: Task Group 802.11ax elected twelve ad hoc chairmen</a:t>
            </a:r>
          </a:p>
          <a:p>
            <a:pPr lvl="1">
              <a:buFont typeface="Arial" panose="020B0604020202020204" pitchFamily="34" charset="0"/>
              <a:buChar char="•"/>
            </a:pPr>
            <a:r>
              <a:rPr lang="en-US" dirty="0" smtClean="0">
                <a:solidFill>
                  <a:schemeClr val="bg1">
                    <a:lumMod val="75000"/>
                  </a:schemeClr>
                </a:solidFill>
              </a:rPr>
              <a:t>Meeting minutes [X]</a:t>
            </a:r>
          </a:p>
          <a:p>
            <a:pPr>
              <a:buFont typeface="Arial" panose="020B0604020202020204" pitchFamily="34" charset="0"/>
              <a:buChar char="•"/>
            </a:pPr>
            <a:r>
              <a:rPr lang="en-US" dirty="0" smtClean="0"/>
              <a:t>2015-03-XX: First meeting </a:t>
            </a:r>
            <a:r>
              <a:rPr lang="en-US" dirty="0"/>
              <a:t>of 802.11ax SR ad hoc </a:t>
            </a:r>
            <a:r>
              <a:rPr lang="en-US" dirty="0" smtClean="0"/>
              <a:t>group</a:t>
            </a:r>
          </a:p>
          <a:p>
            <a:pPr lvl="1">
              <a:buFont typeface="Arial" panose="020B0604020202020204" pitchFamily="34" charset="0"/>
              <a:buChar char="•"/>
            </a:pPr>
            <a:r>
              <a:rPr lang="en-US" dirty="0" smtClean="0"/>
              <a:t>Meeting minutes in [X]</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2015-03-11 agenda</a:t>
            </a:r>
            <a:endParaRPr lang="en-US" dirty="0"/>
          </a:p>
        </p:txBody>
      </p:sp>
      <p:sp>
        <p:nvSpPr>
          <p:cNvPr id="3" name="Content Placeholder 2"/>
          <p:cNvSpPr>
            <a:spLocks noGrp="1"/>
          </p:cNvSpPr>
          <p:nvPr>
            <p:ph idx="1"/>
          </p:nvPr>
        </p:nvSpPr>
        <p:spPr/>
        <p:txBody>
          <a:bodyPr>
            <a:normAutofit fontScale="85000" lnSpcReduction="20000"/>
          </a:bodyPr>
          <a:lstStyle/>
          <a:p>
            <a:pPr>
              <a:buFont typeface="Arial" panose="020B0604020202020204" pitchFamily="34" charset="0"/>
              <a:buChar char="•"/>
            </a:pPr>
            <a:r>
              <a:rPr lang="en-US" dirty="0"/>
              <a:t>11-15/0338, Discussions on the Definition of CCA Threshold, </a:t>
            </a:r>
            <a:r>
              <a:rPr lang="en-US" dirty="0" smtClean="0"/>
              <a:t>NTT</a:t>
            </a:r>
          </a:p>
          <a:p>
            <a:pPr>
              <a:buFont typeface="Arial" panose="020B0604020202020204" pitchFamily="34" charset="0"/>
              <a:buChar char="•"/>
            </a:pPr>
            <a:r>
              <a:rPr lang="en-US" dirty="0" smtClean="0"/>
              <a:t>11-15/0367, OBSS </a:t>
            </a:r>
            <a:r>
              <a:rPr lang="en-US" dirty="0"/>
              <a:t>preamble </a:t>
            </a:r>
            <a:r>
              <a:rPr lang="en-US" dirty="0" smtClean="0"/>
              <a:t>detection, Qualcomm</a:t>
            </a:r>
            <a:endParaRPr lang="en-US" dirty="0"/>
          </a:p>
          <a:p>
            <a:pPr>
              <a:buFont typeface="Arial" panose="020B0604020202020204" pitchFamily="34" charset="0"/>
              <a:buChar char="•"/>
            </a:pPr>
            <a:r>
              <a:rPr lang="en-US" dirty="0"/>
              <a:t>11-15/0371, Proposal </a:t>
            </a:r>
            <a:r>
              <a:rPr lang="en-US"/>
              <a:t>and </a:t>
            </a:r>
            <a:r>
              <a:rPr lang="en-US" smtClean="0"/>
              <a:t>simulation </a:t>
            </a:r>
            <a:r>
              <a:rPr lang="en-US" dirty="0"/>
              <a:t>based evaluation of DSC-AP Algorithm, UPC</a:t>
            </a:r>
          </a:p>
          <a:p>
            <a:pPr>
              <a:buFont typeface="Arial" panose="020B0604020202020204" pitchFamily="34" charset="0"/>
              <a:buChar char="•"/>
            </a:pPr>
            <a:r>
              <a:rPr lang="en-US" dirty="0"/>
              <a:t>11-15/0319, Impact of TPC coupled to DSC for legacy unfairness issue, Sony</a:t>
            </a:r>
          </a:p>
          <a:p>
            <a:pPr>
              <a:buFont typeface="Arial" panose="020B0604020202020204" pitchFamily="34" charset="0"/>
              <a:buChar char="•"/>
            </a:pPr>
            <a:r>
              <a:rPr lang="en-US" dirty="0"/>
              <a:t>11-15/0320, GCR-BA with Measurement Report Performance in OBSS, Sony</a:t>
            </a:r>
          </a:p>
          <a:p>
            <a:pPr>
              <a:buFont typeface="Arial" panose="020B0604020202020204" pitchFamily="34" charset="0"/>
              <a:buChar char="•"/>
            </a:pPr>
            <a:r>
              <a:rPr lang="en-US" dirty="0"/>
              <a:t>11-15/0374, Further Considerations on Legacy Fairness with Enhanced CCA, WILUS </a:t>
            </a:r>
            <a:r>
              <a:rPr lang="en-US" dirty="0" smtClean="0"/>
              <a:t>Institute</a:t>
            </a:r>
          </a:p>
          <a:p>
            <a:pPr>
              <a:buFont typeface="Arial" panose="020B0604020202020204" pitchFamily="34" charset="0"/>
              <a:buChar char="•"/>
            </a:pPr>
            <a:r>
              <a:rPr lang="en-US" dirty="0" smtClean="0"/>
              <a:t>11-15/0300, Potential </a:t>
            </a:r>
            <a:r>
              <a:rPr lang="en-US" dirty="0"/>
              <a:t>of Modified Signal Detection </a:t>
            </a:r>
            <a:r>
              <a:rPr lang="en-US" dirty="0" smtClean="0"/>
              <a:t>Thresholds, Ericsson</a:t>
            </a:r>
            <a:endParaRPr lang="en-US" dirty="0"/>
          </a:p>
          <a:p>
            <a:pPr>
              <a:buFont typeface="Arial" panose="020B0604020202020204" pitchFamily="34" charset="0"/>
              <a:buChar char="•"/>
            </a:pPr>
            <a:r>
              <a:rPr lang="en-US" dirty="0" smtClean="0"/>
              <a:t>11-15/0318, CCA </a:t>
            </a:r>
            <a:r>
              <a:rPr lang="en-US" dirty="0"/>
              <a:t>Regime Evaluation Revisited	</a:t>
            </a:r>
            <a:r>
              <a:rPr lang="en-US" dirty="0" smtClean="0"/>
              <a:t>, </a:t>
            </a:r>
            <a:r>
              <a:rPr lang="en-US" dirty="0" err="1" smtClean="0"/>
              <a:t>Newracom</a:t>
            </a:r>
            <a:r>
              <a:rPr lang="en-US" dirty="0" smtClean="0"/>
              <a:t> </a:t>
            </a:r>
            <a:r>
              <a:rPr lang="en-US" dirty="0"/>
              <a:t>Inc</a:t>
            </a:r>
            <a:r>
              <a:rPr lang="en-US" dirty="0" smtClean="0"/>
              <a:t>.</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122637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Do you recommend to </a:t>
            </a:r>
            <a:r>
              <a:rPr lang="en-US" altLang="ko-KR" dirty="0">
                <a:ea typeface="굴림" pitchFamily="34" charset="-127"/>
              </a:rPr>
              <a:t>the </a:t>
            </a:r>
            <a:r>
              <a:rPr lang="en-US" altLang="ko-KR" dirty="0" smtClean="0">
                <a:ea typeface="굴림" pitchFamily="34" charset="-127"/>
              </a:rPr>
              <a:t>802.11ax Task Group that it moves the mechanism </a:t>
            </a:r>
            <a:r>
              <a:rPr lang="en-US" altLang="ko-KR" dirty="0">
                <a:ea typeface="굴림" pitchFamily="34" charset="-127"/>
              </a:rPr>
              <a:t>in 11-XX/</a:t>
            </a:r>
            <a:r>
              <a:rPr lang="en-US" altLang="ko-KR" dirty="0" err="1">
                <a:ea typeface="굴림" pitchFamily="34" charset="-127"/>
              </a:rPr>
              <a:t>yyyyRz</a:t>
            </a:r>
            <a:r>
              <a:rPr lang="en-US" altLang="ko-KR" dirty="0">
                <a:ea typeface="굴림" pitchFamily="34" charset="-127"/>
              </a:rPr>
              <a:t> </a:t>
            </a:r>
            <a:r>
              <a:rPr lang="en-US" altLang="ko-KR" dirty="0" smtClean="0">
                <a:ea typeface="굴림" pitchFamily="34" charset="-127"/>
              </a:rPr>
              <a:t>to become </a:t>
            </a:r>
            <a:r>
              <a:rPr lang="en-US" altLang="ko-KR" dirty="0">
                <a:ea typeface="굴림" pitchFamily="34" charset="-127"/>
              </a:rPr>
              <a:t>part of the specification framework </a:t>
            </a:r>
            <a:r>
              <a:rPr lang="en-US" altLang="ko-KR" dirty="0" smtClean="0">
                <a:ea typeface="굴림" pitchFamily="34" charset="-127"/>
              </a:rPr>
              <a:t>802.11ax?</a:t>
            </a:r>
          </a:p>
          <a:p>
            <a:pPr lvl="1">
              <a:buFont typeface="Arial" panose="020B0604020202020204" pitchFamily="34" charset="0"/>
              <a:buChar char="•"/>
            </a:pPr>
            <a:r>
              <a:rPr lang="en-US" altLang="ko-KR" dirty="0" smtClean="0">
                <a:ea typeface="굴림" pitchFamily="34" charset="-127"/>
              </a:rPr>
              <a:t>Yes/No/Abstain:</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2015</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895057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84510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661665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671482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675236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69737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2231229562"/>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311</TotalTime>
  <Words>2583</Words>
  <Application>Microsoft Office PowerPoint</Application>
  <PresentationFormat>On-screen Show (4:3)</PresentationFormat>
  <Paragraphs>242</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802-11-Submission</vt:lpstr>
      <vt:lpstr>Document</vt:lpstr>
      <vt:lpstr>802.11ax Spatial Reuse Ad Hoc Group</vt:lpstr>
      <vt:lpstr>Abstract</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No recordings!</vt:lpstr>
      <vt:lpstr>Courtesy notice</vt:lpstr>
      <vt:lpstr>Ad-hoc Groups – from 6.8 of [3]</vt:lpstr>
      <vt:lpstr>Summary of types of balloting/voting used in 802.11 – from 3.11 of [3]</vt:lpstr>
      <vt:lpstr>Attendance</vt:lpstr>
      <vt:lpstr>Member Affiliation</vt:lpstr>
      <vt:lpstr>Declaration of Affiliation</vt:lpstr>
      <vt:lpstr>Affiliation Policy</vt:lpstr>
      <vt:lpstr>Affiliation</vt:lpstr>
      <vt:lpstr>Straw polls</vt:lpstr>
      <vt:lpstr>IEEE 802.11 TGax High Efficiency WLAN Task Group Ad hoc Group Spatial Reuse</vt:lpstr>
      <vt:lpstr>Timeline</vt:lpstr>
      <vt:lpstr>2015-03-11 agenda</vt:lpstr>
      <vt:lpstr>Straw Poll A20150312001</vt:lpstr>
      <vt:lpstr>Straw Poll R20150312001</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Dr. Guido R. Hiertz</dc:creator>
  <cp:lastModifiedBy>Dr. Guido R. Hiertz</cp:lastModifiedBy>
  <cp:revision>45</cp:revision>
  <cp:lastPrinted>1601-01-01T00:00:00Z</cp:lastPrinted>
  <dcterms:created xsi:type="dcterms:W3CDTF">2015-01-19T12:35:53Z</dcterms:created>
  <dcterms:modified xsi:type="dcterms:W3CDTF">2015-03-09T16:31:08Z</dcterms:modified>
</cp:coreProperties>
</file>