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414" r:id="rId3"/>
    <p:sldId id="415" r:id="rId4"/>
    <p:sldId id="441" r:id="rId5"/>
    <p:sldId id="442" r:id="rId6"/>
    <p:sldId id="443" r:id="rId7"/>
    <p:sldId id="439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oudhury Sayantan (Nokia-CTO/Berkeley)" initials="CS(" lastIdx="18" clrIdx="0">
    <p:extLst/>
  </p:cmAuthor>
  <p:cmAuthor id="2" name="Cavalcante Andre (EXT-Indt/Manaus)" initials="CA(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717A"/>
    <a:srgbClr val="124191"/>
    <a:srgbClr val="00C9FF"/>
    <a:srgbClr val="A8BBC0"/>
    <a:srgbClr val="0000FF"/>
    <a:srgbClr val="99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9548" autoAdjust="0"/>
  </p:normalViewPr>
  <p:slideViewPr>
    <p:cSldViewPr>
      <p:cViewPr varScale="1">
        <p:scale>
          <a:sx n="71" d="100"/>
          <a:sy n="71" d="100"/>
        </p:scale>
        <p:origin x="127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5730" y="95706"/>
            <a:ext cx="227600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4231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0342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94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31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73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05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51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79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89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/>
          <a:p>
            <a:pPr>
              <a:defRPr/>
            </a:pPr>
            <a:r>
              <a:rPr lang="fi-FI" dirty="0" smtClean="0"/>
              <a:t>Enrico-Henrik Rantala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82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50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56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72019" y="6475413"/>
            <a:ext cx="8719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802.11-15/0368r0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1066800"/>
          </a:xfrm>
        </p:spPr>
        <p:txBody>
          <a:bodyPr/>
          <a:lstStyle/>
          <a:p>
            <a:r>
              <a:rPr lang="fi-FI" dirty="0" smtClean="0"/>
              <a:t>Box 5 results for Single BSS Calibration Case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2015-03-08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590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0223443"/>
              </p:ext>
            </p:extLst>
          </p:nvPr>
        </p:nvGraphicFramePr>
        <p:xfrm>
          <a:off x="360363" y="3505200"/>
          <a:ext cx="8555037" cy="240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Document" r:id="rId5" imgW="12183905" imgH="3227358" progId="Word.Document.8">
                  <p:embed/>
                </p:oleObj>
              </mc:Choice>
              <mc:Fallback>
                <p:oleObj name="Document" r:id="rId5" imgW="12183905" imgH="32273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3" y="3505200"/>
                        <a:ext cx="8555037" cy="240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11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34" charset="-127"/>
              </a:rPr>
              <a:t>This submission provides simulation results for </a:t>
            </a:r>
            <a:r>
              <a:rPr lang="en-US" altLang="ko-KR" dirty="0" smtClean="0">
                <a:ea typeface="굴림" panose="020B0600000101010101" pitchFamily="34" charset="-127"/>
              </a:rPr>
              <a:t>single BSS calibration case</a:t>
            </a:r>
            <a:endParaRPr lang="en-US" altLang="ko-KR" dirty="0">
              <a:ea typeface="굴림" panose="020B0600000101010101" pitchFamily="34" charset="-127"/>
            </a:endParaRPr>
          </a:p>
          <a:p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5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Simulation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5327594" cy="46482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Single BSS simulation setup described in [4] is assumed</a:t>
            </a:r>
          </a:p>
          <a:p>
            <a:pPr lvl="1"/>
            <a:r>
              <a:rPr lang="en-US" altLang="ko-KR" dirty="0" smtClean="0">
                <a:ea typeface="굴림" panose="020B0600000101010101" pitchFamily="34" charset="-127"/>
              </a:rPr>
              <a:t>Only BSS B is simulated</a:t>
            </a:r>
          </a:p>
          <a:p>
            <a:r>
              <a:rPr lang="en-US" altLang="ko-KR" dirty="0" smtClean="0">
                <a:ea typeface="굴림" panose="020B0600000101010101" pitchFamily="34" charset="-127"/>
              </a:rPr>
              <a:t>Two sets of simulations are performed</a:t>
            </a:r>
          </a:p>
          <a:p>
            <a:pPr lvl="1"/>
            <a:r>
              <a:rPr lang="en-US" altLang="ko-KR" dirty="0" smtClean="0">
                <a:ea typeface="굴림" panose="020B0600000101010101" pitchFamily="34" charset="-127"/>
              </a:rPr>
              <a:t>Downlink only</a:t>
            </a:r>
          </a:p>
          <a:p>
            <a:pPr lvl="1"/>
            <a:r>
              <a:rPr lang="en-US" altLang="ko-KR" dirty="0" smtClean="0">
                <a:ea typeface="굴림" panose="020B0600000101010101" pitchFamily="34" charset="-127"/>
              </a:rPr>
              <a:t>Uplink only</a:t>
            </a:r>
            <a:endParaRPr lang="en-US" altLang="ko-KR" dirty="0">
              <a:ea typeface="굴림" panose="020B0600000101010101" pitchFamily="34" charset="-127"/>
            </a:endParaRPr>
          </a:p>
          <a:p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3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438400"/>
            <a:ext cx="3149846" cy="236238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69791" y="3845973"/>
            <a:ext cx="646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21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30604" y="3072937"/>
            <a:ext cx="646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27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239000" y="4343400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010400" y="3366885"/>
            <a:ext cx="646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15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74572" y="4024514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9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05984" y="35953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69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Uplink simulation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4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0" y="1600200"/>
            <a:ext cx="3270482" cy="18288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00200"/>
            <a:ext cx="4824897" cy="3200400"/>
          </a:xfrm>
          <a:prstGeom prst="rect">
            <a:avLst/>
          </a:prstGeom>
        </p:spPr>
      </p:pic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457200" y="4922586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b="0" kern="0" dirty="0" smtClean="0">
                <a:ea typeface="굴림" panose="020B0600000101010101" pitchFamily="34" charset="-127"/>
              </a:rPr>
              <a:t>Some variance between the STAs. STA 15 that is closest to the AP has the highest uplink throughput. </a:t>
            </a:r>
          </a:p>
          <a:p>
            <a:r>
              <a:rPr lang="en-US" sz="2000" b="0" kern="0" dirty="0" smtClean="0">
                <a:ea typeface="굴림" panose="020B0600000101010101" pitchFamily="34" charset="-127"/>
              </a:rPr>
              <a:t>Total throughput 218.89 Mbps</a:t>
            </a:r>
            <a:endParaRPr lang="en-US" sz="2000" b="0" kern="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5592476" y="3429000"/>
            <a:ext cx="2951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Reference results presented in [5]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1383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Downlink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22586"/>
            <a:ext cx="7772400" cy="685800"/>
          </a:xfrm>
        </p:spPr>
        <p:txBody>
          <a:bodyPr/>
          <a:lstStyle/>
          <a:p>
            <a:r>
              <a:rPr lang="en-US" altLang="ko-KR" sz="2000" b="0" dirty="0" smtClean="0">
                <a:ea typeface="굴림" panose="020B0600000101010101" pitchFamily="34" charset="-127"/>
              </a:rPr>
              <a:t>All STA receive virtually the same data rate because there’s no interference and AP is close enough to support the selected MCS all the time </a:t>
            </a:r>
          </a:p>
          <a:p>
            <a:r>
              <a:rPr lang="en-US" sz="2000" b="0" dirty="0" smtClean="0">
                <a:ea typeface="굴림" panose="020B0600000101010101" pitchFamily="34" charset="-127"/>
              </a:rPr>
              <a:t>Total throughput 252.56 Mbps</a:t>
            </a:r>
            <a:endParaRPr lang="en-US" sz="20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5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0" y="1600200"/>
            <a:ext cx="3231847" cy="1828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00200"/>
            <a:ext cx="4810968" cy="3200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592476" y="3429000"/>
            <a:ext cx="2951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Reference results presented in [5]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4355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[</a:t>
            </a:r>
            <a:r>
              <a:rPr lang="en-US" sz="2000" dirty="0"/>
              <a:t>1] </a:t>
            </a:r>
            <a:r>
              <a:rPr lang="en-US" sz="2000" b="0" dirty="0"/>
              <a:t>IEEE </a:t>
            </a:r>
            <a:r>
              <a:rPr lang="en-US" sz="2000" b="0" dirty="0" smtClean="0"/>
              <a:t>802.11-14/0980r6 </a:t>
            </a:r>
            <a:r>
              <a:rPr lang="en-US" sz="2000" b="0" dirty="0"/>
              <a:t>– Simulation </a:t>
            </a:r>
            <a:r>
              <a:rPr lang="en-US" sz="2000" b="0" dirty="0" smtClean="0"/>
              <a:t>Scenarios</a:t>
            </a:r>
          </a:p>
          <a:p>
            <a:pPr marL="0" indent="0">
              <a:buNone/>
            </a:pPr>
            <a:r>
              <a:rPr lang="en-US" sz="2000" dirty="0" smtClean="0"/>
              <a:t>[2] </a:t>
            </a:r>
            <a:r>
              <a:rPr lang="en-GB" altLang="ko-KR" sz="2000" b="0" dirty="0"/>
              <a:t>11-14/</a:t>
            </a:r>
            <a:r>
              <a:rPr lang="en-US" altLang="ko-KR" sz="2000" b="0" dirty="0"/>
              <a:t>1523r4 Offline Discussion Minutes of SLS </a:t>
            </a:r>
            <a:r>
              <a:rPr lang="en-US" altLang="ko-KR" sz="2000" b="0" dirty="0" smtClean="0"/>
              <a:t>Calibration</a:t>
            </a:r>
          </a:p>
          <a:p>
            <a:pPr marL="0" indent="0">
              <a:buNone/>
            </a:pPr>
            <a:r>
              <a:rPr lang="en-US" altLang="ko-KR" sz="2000" dirty="0" smtClean="0"/>
              <a:t>[3]</a:t>
            </a:r>
            <a:r>
              <a:rPr lang="en-US" altLang="ko-KR" sz="2000" b="0" dirty="0" smtClean="0"/>
              <a:t> 11-14/0571r7 11ax Evaluation Methodology</a:t>
            </a:r>
          </a:p>
          <a:p>
            <a:pPr marL="0" indent="0">
              <a:buNone/>
            </a:pPr>
            <a:r>
              <a:rPr lang="en-US" altLang="ko-KR" sz="2000" dirty="0" smtClean="0"/>
              <a:t>[4]</a:t>
            </a:r>
            <a:r>
              <a:rPr lang="en-US" altLang="ko-KR" sz="2000" b="0" dirty="0" smtClean="0"/>
              <a:t> 11-14/1441r0 Box5 Calibration Scenario</a:t>
            </a:r>
          </a:p>
          <a:p>
            <a:pPr marL="0" indent="0">
              <a:buNone/>
            </a:pPr>
            <a:r>
              <a:rPr lang="en-US" altLang="ko-KR" sz="2000" dirty="0" smtClean="0"/>
              <a:t>[5]</a:t>
            </a:r>
            <a:r>
              <a:rPr lang="en-US" altLang="ko-KR" sz="2000" b="0" dirty="0" smtClean="0"/>
              <a:t> </a:t>
            </a:r>
            <a:r>
              <a:rPr lang="en-US" altLang="ko-KR" sz="2000" b="0" dirty="0"/>
              <a:t>11-15/0051r1 Box5 Calibration Results</a:t>
            </a:r>
          </a:p>
          <a:p>
            <a:pPr marL="0" indent="0">
              <a:buNone/>
            </a:pPr>
            <a:endParaRPr lang="en-US" sz="20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12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172138</TotalTime>
  <Words>226</Words>
  <Application>Microsoft Office PowerPoint</Application>
  <PresentationFormat>On-screen Show (4:3)</PresentationFormat>
  <Paragraphs>53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굴림</vt:lpstr>
      <vt:lpstr>arial</vt:lpstr>
      <vt:lpstr>arial</vt:lpstr>
      <vt:lpstr>Calibri</vt:lpstr>
      <vt:lpstr>Times New Roman</vt:lpstr>
      <vt:lpstr>802-11-Submission</vt:lpstr>
      <vt:lpstr>Custom Design</vt:lpstr>
      <vt:lpstr>Document</vt:lpstr>
      <vt:lpstr>Box 5 results for Single BSS Calibration Case</vt:lpstr>
      <vt:lpstr>Abstract</vt:lpstr>
      <vt:lpstr>Simulation setup</vt:lpstr>
      <vt:lpstr>Uplink simulation results</vt:lpstr>
      <vt:lpstr>Downlink simulation results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Rantala Enrico-Henrik (Nokia-CTO/Espoo)</cp:lastModifiedBy>
  <cp:revision>1661</cp:revision>
  <cp:lastPrinted>1998-02-10T13:28:06Z</cp:lastPrinted>
  <dcterms:created xsi:type="dcterms:W3CDTF">2007-05-21T21:00:37Z</dcterms:created>
  <dcterms:modified xsi:type="dcterms:W3CDTF">2015-03-08T20:15:33Z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e628d3dd-4d9c-4d32-a90f-32e0b4016f05</vt:lpwstr>
  </property>
  <property fmtid="{D5CDD505-2E9C-101B-9397-08002B2CF9AE}" pid="4" name="NokiaConfidentiality">
    <vt:lpwstr>Public</vt:lpwstr>
  </property>
</Properties>
</file>