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30" r:id="rId9"/>
    <p:sldId id="331" r:id="rId10"/>
    <p:sldId id="332" r:id="rId11"/>
    <p:sldId id="334" r:id="rId12"/>
    <p:sldId id="335" r:id="rId13"/>
    <p:sldId id="336" r:id="rId14"/>
    <p:sldId id="337" r:id="rId15"/>
    <p:sldId id="338" r:id="rId16"/>
    <p:sldId id="278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70" d="100"/>
          <a:sy n="70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60379" y="6475413"/>
            <a:ext cx="21835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Kiseon Ryu, et al.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802.11-15/0365r0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___1.vsd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UL MU Procedure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2015-03-09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331848"/>
              </p:ext>
            </p:extLst>
          </p:nvPr>
        </p:nvGraphicFramePr>
        <p:xfrm>
          <a:off x="762000" y="2649496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ko-KR" dirty="0" smtClean="0"/>
              <a:t>Proposed UL MU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886200"/>
            <a:ext cx="7772400" cy="2362200"/>
          </a:xfrm>
        </p:spPr>
        <p:txBody>
          <a:bodyPr/>
          <a:lstStyle/>
          <a:p>
            <a:r>
              <a:rPr lang="en-US" altLang="ko-KR" dirty="0" smtClean="0"/>
              <a:t>AP transmits a Trigger frame soliciting the transmission of UL MU PPDU from multiple STAs.</a:t>
            </a:r>
          </a:p>
          <a:p>
            <a:r>
              <a:rPr lang="en-US" altLang="ko-KR" dirty="0" smtClean="0"/>
              <a:t>STAs transmit UL MU (OFDMA or MU-MIMO) PPDU as immediate response to the Trigger frame.</a:t>
            </a:r>
          </a:p>
          <a:p>
            <a:r>
              <a:rPr lang="en-US" altLang="ko-KR" dirty="0" smtClean="0"/>
              <a:t>AP transmits acknowledgement frame in response to UL MU PPDU.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682181"/>
              </p:ext>
            </p:extLst>
          </p:nvPr>
        </p:nvGraphicFramePr>
        <p:xfrm>
          <a:off x="1500188" y="1785937"/>
          <a:ext cx="6000750" cy="210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Visio" r:id="rId3" imgW="4924531" imgH="1666840" progId="Visio.Drawing.11">
                  <p:embed/>
                </p:oleObj>
              </mc:Choice>
              <mc:Fallback>
                <p:oleObj name="Visio" r:id="rId3" imgW="4924531" imgH="166684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1785937"/>
                        <a:ext cx="6000750" cy="210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55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 Trigger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Trigger frame is needed:</a:t>
            </a:r>
          </a:p>
          <a:p>
            <a:pPr lvl="1"/>
            <a:r>
              <a:rPr lang="en-US" altLang="ko-KR" dirty="0"/>
              <a:t>Time synchronization </a:t>
            </a:r>
            <a:r>
              <a:rPr lang="en-US" altLang="ko-KR" dirty="0" smtClean="0"/>
              <a:t>among MU STAs based on the </a:t>
            </a:r>
            <a:r>
              <a:rPr lang="en-US" altLang="ko-KR" dirty="0"/>
              <a:t>end of the </a:t>
            </a:r>
            <a:r>
              <a:rPr lang="en-US" altLang="ko-KR" dirty="0" smtClean="0"/>
              <a:t>trigger PPDU </a:t>
            </a:r>
            <a:endParaRPr lang="en-US" altLang="ko-KR" dirty="0"/>
          </a:p>
          <a:p>
            <a:pPr lvl="1"/>
            <a:r>
              <a:rPr lang="en-US" altLang="ko-KR" dirty="0" smtClean="0"/>
              <a:t>Frequency </a:t>
            </a:r>
            <a:r>
              <a:rPr lang="en-US" altLang="ko-KR" dirty="0"/>
              <a:t>offset correction based on the common AP </a:t>
            </a:r>
            <a:r>
              <a:rPr lang="en-US" altLang="ko-KR" dirty="0" smtClean="0"/>
              <a:t>reference from the trigger</a:t>
            </a:r>
            <a:endParaRPr lang="en-US" altLang="ko-KR" dirty="0"/>
          </a:p>
          <a:p>
            <a:pPr lvl="1"/>
            <a:r>
              <a:rPr lang="en-US" altLang="ko-KR" dirty="0" smtClean="0"/>
              <a:t>Should provide Duration, PPDU length of UL transmission</a:t>
            </a:r>
            <a:endParaRPr lang="en-US" altLang="ko-KR" dirty="0"/>
          </a:p>
          <a:p>
            <a:pPr lvl="1"/>
            <a:r>
              <a:rPr lang="en-US" altLang="ko-KR" dirty="0" smtClean="0"/>
              <a:t>Should provide ID information </a:t>
            </a:r>
            <a:r>
              <a:rPr lang="en-US" altLang="ko-KR" dirty="0"/>
              <a:t>of the STAs that are allowed to transmit, inclusive of spatial streams/tone allocation</a:t>
            </a:r>
          </a:p>
          <a:p>
            <a:pPr lvl="1"/>
            <a:r>
              <a:rPr lang="en-US" altLang="ko-KR" dirty="0" smtClean="0"/>
              <a:t>May provide power control information</a:t>
            </a:r>
            <a:endParaRPr lang="en-US" altLang="ko-KR" dirty="0"/>
          </a:p>
          <a:p>
            <a:pPr lvl="1"/>
            <a:r>
              <a:rPr lang="en-US" altLang="ko-KR" dirty="0" smtClean="0"/>
              <a:t>Etc.</a:t>
            </a:r>
            <a:endParaRPr lang="en-US" altLang="ko-KR" dirty="0"/>
          </a:p>
          <a:p>
            <a:r>
              <a:rPr lang="en-US" altLang="ko-KR" dirty="0" smtClean="0"/>
              <a:t>The format of the Trigger frame is 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UL PPDU can be multiplexed using OFDMA or MU-MIMO.</a:t>
            </a:r>
          </a:p>
          <a:p>
            <a:r>
              <a:rPr lang="en-US" altLang="ko-KR" dirty="0" smtClean="0"/>
              <a:t>IFS between the Trigger frame and UL MU PPDUs is TBD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DL acknowledgement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11ax SFD [2],</a:t>
            </a:r>
          </a:p>
          <a:p>
            <a:pPr lvl="1"/>
            <a:r>
              <a:rPr lang="en-US" altLang="ko-KR" dirty="0"/>
              <a:t>The amendment shall define a mechanism for multiplexing DL acknowledgments sent in response to UL MU transmissions. </a:t>
            </a:r>
            <a:endParaRPr lang="en-US" altLang="ko-KR" dirty="0" smtClean="0"/>
          </a:p>
          <a:p>
            <a:r>
              <a:rPr lang="en-US" altLang="ko-KR" dirty="0"/>
              <a:t>Presentation </a:t>
            </a:r>
            <a:r>
              <a:rPr lang="en-US" altLang="ko-KR" dirty="0" smtClean="0"/>
              <a:t>[3] </a:t>
            </a:r>
            <a:r>
              <a:rPr lang="en-US" altLang="ko-KR" dirty="0"/>
              <a:t>proposed </a:t>
            </a:r>
            <a:r>
              <a:rPr lang="en-US" altLang="ko-KR" dirty="0" smtClean="0"/>
              <a:t>the frame format of multiplexed DL acknowledgement.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UL MU procedure which consists of</a:t>
            </a:r>
          </a:p>
          <a:p>
            <a:pPr lvl="1"/>
            <a:r>
              <a:rPr lang="en-US" altLang="zh-CN" dirty="0" smtClean="0"/>
              <a:t>AP sending a Trigger frame</a:t>
            </a:r>
          </a:p>
          <a:p>
            <a:pPr lvl="1"/>
            <a:r>
              <a:rPr lang="en-US" altLang="zh-CN" dirty="0" smtClean="0"/>
              <a:t>STAs sending UL MU PPDU</a:t>
            </a:r>
          </a:p>
          <a:p>
            <a:pPr lvl="1"/>
            <a:r>
              <a:rPr lang="en-US" altLang="zh-CN" dirty="0" smtClean="0"/>
              <a:t>AP sending acknowledgement frame</a:t>
            </a:r>
            <a:endParaRPr lang="en-US" altLang="zh-CN" dirty="0"/>
          </a:p>
          <a:p>
            <a:r>
              <a:rPr lang="en-US" altLang="zh-CN" dirty="0" smtClean="0"/>
              <a:t>Trigger frame sent by AP is needed for UL MU procedure</a:t>
            </a:r>
            <a:endParaRPr lang="zh-CN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Straw-poll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to the spec framework?</a:t>
            </a:r>
            <a:endParaRPr lang="en-US" altLang="ko-KR" dirty="0"/>
          </a:p>
          <a:p>
            <a:pPr marL="0" indent="0">
              <a:buNone/>
            </a:pPr>
            <a:r>
              <a:rPr lang="en-GB" altLang="ko-KR" b="0" i="1" dirty="0"/>
              <a:t>The spec shall define the following </a:t>
            </a:r>
            <a:r>
              <a:rPr lang="en-GB" altLang="ko-KR" b="0" i="1" dirty="0" smtClean="0"/>
              <a:t>mode of operation: </a:t>
            </a:r>
            <a:endParaRPr lang="ko-KR" altLang="ko-KR" b="0" i="1" dirty="0"/>
          </a:p>
          <a:p>
            <a:pPr marL="0" indent="0">
              <a:buNone/>
            </a:pPr>
            <a:r>
              <a:rPr lang="en-GB" altLang="ko-KR" b="0" i="1" dirty="0" smtClean="0"/>
              <a:t>An UL </a:t>
            </a:r>
            <a:r>
              <a:rPr lang="en-GB" altLang="ko-KR" b="0" i="1" dirty="0"/>
              <a:t>MU </a:t>
            </a:r>
            <a:r>
              <a:rPr lang="en-GB" altLang="ko-KR" b="0" i="1" dirty="0" smtClean="0"/>
              <a:t>PPDU (MU-MIMO </a:t>
            </a:r>
            <a:r>
              <a:rPr lang="en-GB" altLang="ko-KR" b="0" i="1" dirty="0"/>
              <a:t>or </a:t>
            </a:r>
            <a:r>
              <a:rPr lang="en-GB" altLang="ko-KR" b="0" i="1" dirty="0" smtClean="0"/>
              <a:t>OFDMA) is </a:t>
            </a:r>
            <a:r>
              <a:rPr lang="en-GB" altLang="ko-KR" b="0" i="1" dirty="0"/>
              <a:t>sent as </a:t>
            </a:r>
            <a:r>
              <a:rPr lang="en-GB" altLang="ko-KR" b="0" i="1" dirty="0" smtClean="0"/>
              <a:t>an </a:t>
            </a:r>
            <a:r>
              <a:rPr lang="en-GB" altLang="ko-KR" b="0" i="1" dirty="0"/>
              <a:t>immediate response (IFS TBD) to </a:t>
            </a:r>
            <a:r>
              <a:rPr lang="en-GB" altLang="ko-KR" b="0" i="1" dirty="0" smtClean="0"/>
              <a:t>a </a:t>
            </a:r>
            <a:r>
              <a:rPr lang="en-GB" altLang="ko-KR" b="0" i="1" dirty="0"/>
              <a:t>Trigger frame (format TBD) sent by </a:t>
            </a:r>
            <a:r>
              <a:rPr lang="en-GB" altLang="ko-KR" b="0" i="1" dirty="0" smtClean="0"/>
              <a:t>the AP.</a:t>
            </a:r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Yes:</a:t>
            </a:r>
          </a:p>
          <a:p>
            <a:pPr marL="0" indent="0">
              <a:buNone/>
            </a:pPr>
            <a:r>
              <a:rPr lang="en-US" altLang="ko-KR" dirty="0" smtClean="0"/>
              <a:t>No:</a:t>
            </a:r>
          </a:p>
          <a:p>
            <a:pPr marL="0" indent="0">
              <a:buNone/>
            </a:pPr>
            <a:r>
              <a:rPr lang="en-US" altLang="ko-KR" dirty="0" smtClean="0"/>
              <a:t>Abstain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 </a:t>
            </a:r>
            <a:r>
              <a:rPr lang="en-GB" altLang="zh-CN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b="0" dirty="0"/>
              <a:t>[2] </a:t>
            </a:r>
            <a:r>
              <a:rPr lang="en-GB" altLang="ko-KR" dirty="0"/>
              <a:t>IEEE </a:t>
            </a:r>
            <a:r>
              <a:rPr lang="en-GB" altLang="ko-KR" dirty="0" smtClean="0"/>
              <a:t>802.11-15/0132r2 </a:t>
            </a:r>
            <a:r>
              <a:rPr lang="en-GB" altLang="zh-CN" b="0" dirty="0" smtClean="0"/>
              <a:t>“</a:t>
            </a:r>
            <a:r>
              <a:rPr lang="en-US" altLang="ko-KR" dirty="0" smtClean="0"/>
              <a:t>Specification </a:t>
            </a:r>
            <a:r>
              <a:rPr lang="en-US" altLang="ko-KR" dirty="0"/>
              <a:t>Framework for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r>
              <a:rPr lang="en-US" altLang="zh-CN" b="0" dirty="0" smtClean="0"/>
              <a:t>[3] </a:t>
            </a:r>
            <a:r>
              <a:rPr lang="en-GB" altLang="ko-KR" dirty="0"/>
              <a:t>IEEE </a:t>
            </a:r>
            <a:r>
              <a:rPr lang="en-GB" altLang="ko-KR" dirty="0" smtClean="0"/>
              <a:t>802.11-15/0366r0 “</a:t>
            </a:r>
            <a:r>
              <a:rPr lang="en-US" altLang="ko-KR" dirty="0"/>
              <a:t>Multi-STA </a:t>
            </a:r>
            <a:r>
              <a:rPr lang="en-US" altLang="ko-KR" dirty="0" smtClean="0"/>
              <a:t>BA”</a:t>
            </a:r>
            <a:endParaRPr lang="en-US" altLang="zh-CN" b="0" dirty="0" smtClean="0"/>
          </a:p>
          <a:p>
            <a:pPr>
              <a:buNone/>
            </a:pPr>
            <a:endParaRPr lang="en-US" altLang="ja-JP" b="0" dirty="0" smtClean="0">
              <a:ea typeface="MS PGothic" pitchFamily="34" charset="-128"/>
            </a:endParaRP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 2015</a:t>
            </a:r>
            <a:endParaRPr lang="en-US" altLang="ko-KR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Kiseon Ryu, et al. (LG </a:t>
            </a:r>
            <a:r>
              <a:rPr lang="en-US" altLang="zh-CN" dirty="0" smtClean="0"/>
              <a:t>Electronics)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255549"/>
              </p:ext>
            </p:extLst>
          </p:nvPr>
        </p:nvGraphicFramePr>
        <p:xfrm>
          <a:off x="990600" y="1143000"/>
          <a:ext cx="72390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940815"/>
              </p:ext>
            </p:extLst>
          </p:nvPr>
        </p:nvGraphicFramePr>
        <p:xfrm>
          <a:off x="762000" y="1193248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discuss </a:t>
            </a:r>
            <a:r>
              <a:rPr lang="en-US" altLang="zh-CN" dirty="0" smtClean="0"/>
              <a:t>UL MU transmission procedure for </a:t>
            </a:r>
            <a:r>
              <a:rPr lang="en-US" altLang="zh-CN" dirty="0"/>
              <a:t>11ax </a:t>
            </a:r>
            <a:r>
              <a:rPr lang="en-US" altLang="zh-CN" dirty="0" smtClean="0"/>
              <a:t>devices.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We propose </a:t>
            </a:r>
            <a:r>
              <a:rPr lang="en-US" altLang="zh-CN" dirty="0" smtClean="0"/>
              <a:t>that a ‘Trigger’ frame sent by AP solicits the transmission of UL MU PPDU</a:t>
            </a:r>
            <a:r>
              <a:rPr lang="en-GB" altLang="zh-CN" dirty="0" smtClean="0"/>
              <a:t> from multiple STAs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endParaRPr lang="en-US" altLang="zh-CN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documents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US" altLang="ko-KR" sz="2000" smtClean="0"/>
              <a:t>In the 11ax </a:t>
            </a:r>
            <a:r>
              <a:rPr lang="en-US" altLang="ko-KR" sz="2000" dirty="0" smtClean="0"/>
              <a:t>SFD [2],</a:t>
            </a:r>
          </a:p>
          <a:p>
            <a:pPr lvl="1"/>
            <a:r>
              <a:rPr lang="en-US" altLang="ko-KR" sz="1800" b="1" u="sng" dirty="0"/>
              <a:t>4 Multi-user (MU) features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section describes MU related features. MU features include UL and DL OFDMA and UL and DL MU-MIMO.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amendment shall define a mechanism for multiplexing DL acknowledgments sent in response to UL MU transmissions. </a:t>
            </a:r>
          </a:p>
          <a:p>
            <a:r>
              <a:rPr lang="en-US" altLang="ko-KR" sz="2000" dirty="0" smtClean="0"/>
              <a:t>As specified in 11ax PAR and SFD, UL MU (MU-MIMO, OFDMA) features are very crucial in 11ax to improve the channel efficiency and BSS throughput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16229</TotalTime>
  <Words>1462</Words>
  <Application>Microsoft Office PowerPoint</Application>
  <PresentationFormat>화면 슬라이드 쇼(4:3)</PresentationFormat>
  <Paragraphs>457</Paragraphs>
  <Slides>16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Visio</vt:lpstr>
      <vt:lpstr>PowerPoint 프레젠테이션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documents</vt:lpstr>
      <vt:lpstr>Proposed UL MU Procedure</vt:lpstr>
      <vt:lpstr>DL Trigger frame</vt:lpstr>
      <vt:lpstr>UL MU PPDU</vt:lpstr>
      <vt:lpstr>DL acknowledgement frame</vt:lpstr>
      <vt:lpstr>Summary</vt:lpstr>
      <vt:lpstr>Straw-poll</vt:lpstr>
      <vt:lpstr>Reference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류기선/책임연구원/차세대통신(연)WTS팀(kiseon.ryu@lge.com)</cp:lastModifiedBy>
  <cp:revision>435</cp:revision>
  <cp:lastPrinted>1998-02-10T13:28:06Z</cp:lastPrinted>
  <dcterms:created xsi:type="dcterms:W3CDTF">2008-11-13T20:03:38Z</dcterms:created>
  <dcterms:modified xsi:type="dcterms:W3CDTF">2015-03-08T20:34:32Z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