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10"/>
  </p:notesMasterIdLst>
  <p:handoutMasterIdLst>
    <p:handoutMasterId r:id="rId11"/>
  </p:handoutMasterIdLst>
  <p:sldIdLst>
    <p:sldId id="529" r:id="rId2"/>
    <p:sldId id="514" r:id="rId3"/>
    <p:sldId id="571" r:id="rId4"/>
    <p:sldId id="575" r:id="rId5"/>
    <p:sldId id="573" r:id="rId6"/>
    <p:sldId id="584" r:id="rId7"/>
    <p:sldId id="583" r:id="rId8"/>
    <p:sldId id="54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3399FF"/>
    <a:srgbClr val="FFFF00"/>
    <a:srgbClr val="66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3" autoAdjust="0"/>
    <p:restoredTop sz="93567" autoAdjust="0"/>
  </p:normalViewPr>
  <p:slideViewPr>
    <p:cSldViewPr>
      <p:cViewPr varScale="1">
        <p:scale>
          <a:sx n="64" d="100"/>
          <a:sy n="64" d="100"/>
        </p:scale>
        <p:origin x="-1267"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632"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smtClean="0"/>
              <a:t>Yonggang Fang, </a:t>
            </a:r>
            <a:r>
              <a:rPr lang="en-US" dirty="0" err="1" smtClean="0"/>
              <a:t>ZTETX</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 xmlns:p14="http://schemas.microsoft.com/office/powerpoint/2010/main"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 xmlns:p14="http://schemas.microsoft.com/office/powerpoint/2010/main"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 xmlns:p14="http://schemas.microsoft.com/office/powerpoint/2010/main"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666025" y="240268"/>
            <a:ext cx="3154903"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a:t>
            </a:r>
            <a:r>
              <a:rPr lang="en-US" altLang="ko-KR" sz="1600" b="1" dirty="0" smtClean="0">
                <a:ea typeface="굴림" pitchFamily="34" charset="-127"/>
              </a:rPr>
              <a:t>802.11-15/0363r0</a:t>
            </a:r>
            <a:endParaRPr lang="en-US" altLang="ko-KR" sz="1600" b="1" dirty="0">
              <a:ea typeface="굴림" pitchFamily="34" charset="-127"/>
            </a:endParaRPr>
          </a:p>
        </p:txBody>
      </p:sp>
      <p:sp>
        <p:nvSpPr>
          <p:cNvPr id="11" name="Rectangle 10"/>
          <p:cNvSpPr/>
          <p:nvPr userDrawn="1"/>
        </p:nvSpPr>
        <p:spPr>
          <a:xfrm>
            <a:off x="366089" y="271046"/>
            <a:ext cx="1235723" cy="338554"/>
          </a:xfrm>
          <a:prstGeom prst="rect">
            <a:avLst/>
          </a:prstGeom>
        </p:spPr>
        <p:txBody>
          <a:bodyPr wrap="none">
            <a:spAutoFit/>
          </a:bodyPr>
          <a:lstStyle/>
          <a:p>
            <a:pPr marL="0" lvl="0" indent="-99483" algn="l" eaLnBrk="0" hangingPunct="0"/>
            <a:r>
              <a:rPr lang="en-US" altLang="ko-KR" sz="1600" b="1" dirty="0" smtClean="0">
                <a:ea typeface="굴림" pitchFamily="34" charset="-127"/>
              </a:rPr>
              <a:t>March 2015</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err="1" smtClean="0"/>
              <a:t>Yonggang</a:t>
            </a:r>
            <a:r>
              <a:rPr lang="en-US" baseline="0" dirty="0" smtClean="0"/>
              <a:t> Fang et. al. (ZTE)</a:t>
            </a:r>
            <a:endParaRPr lang="en-US" dirty="0"/>
          </a:p>
        </p:txBody>
      </p:sp>
    </p:spTree>
    <p:extLst>
      <p:ext uri="{BB962C8B-B14F-4D97-AF65-F5344CB8AC3E}">
        <p14:creationId xmlns="" xmlns:p14="http://schemas.microsoft.com/office/powerpoint/2010/main"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dirty="0" smtClean="0"/>
              <a:t>MU Synchronization </a:t>
            </a:r>
            <a:r>
              <a:rPr lang="en-US" smtClean="0"/>
              <a:t>Requirements for SFD </a:t>
            </a:r>
            <a:endParaRPr lang="en-US" dirty="0" smtClean="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smtClean="0">
                <a:latin typeface="+mn-lt"/>
              </a:rPr>
              <a:t>Date:</a:t>
            </a:r>
            <a:r>
              <a:rPr lang="en-US" sz="2000" b="0" dirty="0" smtClean="0">
                <a:latin typeface="+mn-lt"/>
              </a:rPr>
              <a:t> 2015-03-08</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7" name="Table 6"/>
          <p:cNvGraphicFramePr>
            <a:graphicFrameLocks noGrp="1"/>
          </p:cNvGraphicFramePr>
          <p:nvPr/>
        </p:nvGraphicFramePr>
        <p:xfrm>
          <a:off x="685800" y="2667000"/>
          <a:ext cx="7924800" cy="3337560"/>
        </p:xfrm>
        <a:graphic>
          <a:graphicData uri="http://schemas.openxmlformats.org/drawingml/2006/table">
            <a:tbl>
              <a:tblPr firstRow="1" bandRow="1">
                <a:tableStyleId>{5C22544A-7EE6-4342-B048-85BDC9FD1C3A}</a:tableStyleId>
              </a:tblPr>
              <a:tblGrid>
                <a:gridCol w="1981200"/>
                <a:gridCol w="1589314"/>
                <a:gridCol w="2144486"/>
                <a:gridCol w="2209800"/>
              </a:tblGrid>
              <a:tr h="370840">
                <a:tc>
                  <a:txBody>
                    <a:bodyPr/>
                    <a:lstStyle/>
                    <a:p>
                      <a:pPr algn="ctr"/>
                      <a:r>
                        <a:rPr lang="en-US" sz="1600" dirty="0" smtClean="0">
                          <a:solidFill>
                            <a:schemeClr val="tx1"/>
                          </a:solidFill>
                        </a:rPr>
                        <a:t>Name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Affiliation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Address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Email</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Yonggang</a:t>
                      </a:r>
                      <a:r>
                        <a:rPr lang="en-US" sz="1600" dirty="0" smtClean="0">
                          <a:solidFill>
                            <a:schemeClr val="tx1"/>
                          </a:solidFill>
                        </a:rPr>
                        <a:t> Fang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yfang@ztetx.com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smtClean="0">
                          <a:solidFill>
                            <a:schemeClr val="tx1"/>
                          </a:solidFill>
                        </a:rPr>
                        <a:t>Bo Sun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Ke</a:t>
                      </a:r>
                      <a:r>
                        <a:rPr lang="en-US" sz="1600" dirty="0" smtClean="0">
                          <a:solidFill>
                            <a:schemeClr val="tx1"/>
                          </a:solidFill>
                        </a:rPr>
                        <a:t> Yao</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ke.yao@zte.com.cn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Kaiying</a:t>
                      </a:r>
                      <a:r>
                        <a:rPr lang="en-US" sz="1600" dirty="0" smtClean="0">
                          <a:solidFill>
                            <a:schemeClr val="tx1"/>
                          </a:solidFill>
                        </a:rPr>
                        <a:t> </a:t>
                      </a:r>
                      <a:r>
                        <a:rPr lang="en-US" sz="1600" dirty="0" err="1" smtClean="0">
                          <a:solidFill>
                            <a:schemeClr val="tx1"/>
                          </a:solidFill>
                        </a:rPr>
                        <a:t>Lv</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ZTE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lv.kaiying@zte.com.cn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Liu Yang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ZTE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smtClean="0">
                          <a:solidFill>
                            <a:schemeClr val="tx1"/>
                          </a:solidFill>
                        </a:rPr>
                        <a:t>yang.liu@zte.com.cn</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Jiadong</a:t>
                      </a:r>
                      <a:r>
                        <a:rPr lang="en-US" sz="1600" baseline="0" dirty="0" smtClean="0">
                          <a:solidFill>
                            <a:schemeClr val="tx1"/>
                          </a:solidFill>
                        </a:rPr>
                        <a:t> Du</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CATR</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dujiadong@catr.cn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714938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Abstract</a:t>
            </a:r>
            <a:endParaRPr lang="en-US" dirty="0"/>
          </a:p>
        </p:txBody>
      </p:sp>
      <p:sp>
        <p:nvSpPr>
          <p:cNvPr id="3" name="Content Placeholder 2"/>
          <p:cNvSpPr>
            <a:spLocks noGrp="1"/>
          </p:cNvSpPr>
          <p:nvPr>
            <p:ph idx="1"/>
          </p:nvPr>
        </p:nvSpPr>
        <p:spPr>
          <a:xfrm>
            <a:off x="381000" y="1447800"/>
            <a:ext cx="8458200" cy="4876800"/>
          </a:xfrm>
        </p:spPr>
        <p:txBody>
          <a:bodyPr/>
          <a:lstStyle/>
          <a:p>
            <a:r>
              <a:rPr lang="en-US" b="0" dirty="0" smtClean="0"/>
              <a:t>The contribution [1] analyzed the impact on OFDM system performance due to residual errors of frequency and timing synchronization between AP and multiple STAs for features like UL OFDMA, UL MU MIMO and CSMA enhancement.</a:t>
            </a:r>
          </a:p>
          <a:p>
            <a:r>
              <a:rPr lang="en-US" b="0" dirty="0" smtClean="0"/>
              <a:t>In order to control OFDM system performance, [1] suggests to define requirements of frequency and timing synchronization.</a:t>
            </a:r>
          </a:p>
          <a:p>
            <a:r>
              <a:rPr lang="en-US" b="0" dirty="0" smtClean="0"/>
              <a:t>This contribution is to follow up that proposal and recommend  to define synchronization requirements in IEEE 802.11 AX specification framework document. </a:t>
            </a:r>
          </a:p>
          <a:p>
            <a:r>
              <a:rPr lang="en-US" b="0" dirty="0" smtClean="0"/>
              <a:t>   </a:t>
            </a:r>
            <a:r>
              <a:rPr lang="en-US" dirty="0" smtClean="0"/>
              <a:t>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2</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Overview of UL MU</a:t>
            </a:r>
            <a:endParaRPr lang="en-US" dirty="0"/>
          </a:p>
        </p:txBody>
      </p:sp>
      <p:sp>
        <p:nvSpPr>
          <p:cNvPr id="3" name="Content Placeholder 2"/>
          <p:cNvSpPr>
            <a:spLocks noGrp="1"/>
          </p:cNvSpPr>
          <p:nvPr>
            <p:ph idx="1"/>
          </p:nvPr>
        </p:nvSpPr>
        <p:spPr>
          <a:xfrm>
            <a:off x="381000" y="1447800"/>
            <a:ext cx="8458200" cy="5029200"/>
          </a:xfrm>
        </p:spPr>
        <p:txBody>
          <a:bodyPr/>
          <a:lstStyle/>
          <a:p>
            <a:r>
              <a:rPr lang="en-US" b="0" dirty="0" smtClean="0"/>
              <a:t>Multi-User features have been suggested in SFD [2] in IEEE 802.11 San Antonio meeting.</a:t>
            </a:r>
          </a:p>
          <a:p>
            <a:endParaRPr lang="en-US" b="0" dirty="0" smtClean="0"/>
          </a:p>
          <a:p>
            <a:r>
              <a:rPr lang="en-US" b="0" dirty="0" smtClean="0"/>
              <a:t>So far some UL MU features [3][4][5] have been discussed in the 802.11 </a:t>
            </a:r>
            <a:r>
              <a:rPr lang="en-US" b="0" dirty="0" err="1" smtClean="0"/>
              <a:t>TGax</a:t>
            </a:r>
            <a:r>
              <a:rPr lang="en-US" b="0" dirty="0" smtClean="0"/>
              <a:t>, and recommended in 11ax SFD.  </a:t>
            </a:r>
          </a:p>
          <a:p>
            <a:pPr lvl="1"/>
            <a:endParaRPr lang="en-US" dirty="0" smtClean="0"/>
          </a:p>
          <a:p>
            <a:r>
              <a:rPr lang="en-US" b="0" dirty="0" smtClean="0"/>
              <a:t>Since OFDM system is sensitive to synchronization error, the contribution [1] suggests to define requirements for frequency and timing synchronization error between AP and multiple STAs so as to keep residual error of synchronizations within a given threshold.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3</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Overview of UL MU  </a:t>
            </a:r>
            <a:endParaRPr lang="en-US" dirty="0"/>
          </a:p>
        </p:txBody>
      </p:sp>
      <p:sp>
        <p:nvSpPr>
          <p:cNvPr id="3" name="Content Placeholder 2"/>
          <p:cNvSpPr>
            <a:spLocks noGrp="1"/>
          </p:cNvSpPr>
          <p:nvPr>
            <p:ph idx="1"/>
          </p:nvPr>
        </p:nvSpPr>
        <p:spPr>
          <a:xfrm>
            <a:off x="381000" y="1447800"/>
            <a:ext cx="8153400" cy="4953000"/>
          </a:xfrm>
        </p:spPr>
        <p:txBody>
          <a:bodyPr lIns="91440" tIns="0" bIns="0"/>
          <a:lstStyle/>
          <a:p>
            <a:pPr marL="342900" lvl="2" indent="-342900"/>
            <a:r>
              <a:rPr lang="en-US" sz="2400" b="1" dirty="0" smtClean="0">
                <a:ea typeface="+mn-ea"/>
              </a:rPr>
              <a:t>Straw Poll Results in [1]</a:t>
            </a:r>
          </a:p>
          <a:p>
            <a:pPr marL="685800" lvl="3" indent="-342900"/>
            <a:r>
              <a:rPr lang="en-US" sz="2200" dirty="0" smtClean="0">
                <a:ea typeface="+mn-ea"/>
              </a:rPr>
              <a:t>Do you support to add the requirement about the residual error of frequency synchronization between the carrier frequency of STA and the carrier frequency received from the AP for UL OFDMA and UL MU MIMO?</a:t>
            </a:r>
          </a:p>
          <a:p>
            <a:pPr marL="1028700" lvl="4" indent="-342900"/>
            <a:r>
              <a:rPr lang="en-US" sz="2200" dirty="0" smtClean="0">
                <a:ea typeface="+mn-ea"/>
              </a:rPr>
              <a:t>Result:  54/2/64</a:t>
            </a:r>
          </a:p>
          <a:p>
            <a:pPr marL="1028700" lvl="4" indent="-342900"/>
            <a:endParaRPr lang="en-US" sz="2200" dirty="0" smtClean="0">
              <a:ea typeface="+mn-ea"/>
            </a:endParaRPr>
          </a:p>
          <a:p>
            <a:pPr marL="685800" lvl="3" indent="-342900"/>
            <a:r>
              <a:rPr lang="en-US" sz="2200" dirty="0" smtClean="0"/>
              <a:t>Do you support to add the requirement about the transmit timing alignment with the symbol boundary of received frame from AP for UL OFDMA and UL MU MIMO? </a:t>
            </a:r>
          </a:p>
          <a:p>
            <a:pPr marL="1028700" lvl="4" indent="-342900"/>
            <a:r>
              <a:rPr lang="en-US" sz="2200" dirty="0" smtClean="0"/>
              <a:t>Result:  41/5/75 </a:t>
            </a:r>
          </a:p>
          <a:p>
            <a:pPr marL="342900" lvl="2" indent="-342900"/>
            <a:endParaRPr lang="en-US" sz="2400" b="1" dirty="0" smtClean="0"/>
          </a:p>
          <a:p>
            <a:pPr marL="1028700" lvl="4" indent="-342900"/>
            <a:endParaRPr lang="en-US" sz="2200" dirty="0" smtClean="0">
              <a:ea typeface="+mn-ea"/>
            </a:endParaRP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4</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Proposal - 1 </a:t>
            </a:r>
            <a:endParaRPr lang="en-US" dirty="0"/>
          </a:p>
        </p:txBody>
      </p:sp>
      <p:sp>
        <p:nvSpPr>
          <p:cNvPr id="3" name="Content Placeholder 2"/>
          <p:cNvSpPr>
            <a:spLocks noGrp="1"/>
          </p:cNvSpPr>
          <p:nvPr>
            <p:ph idx="1"/>
          </p:nvPr>
        </p:nvSpPr>
        <p:spPr>
          <a:xfrm>
            <a:off x="381000" y="1447800"/>
            <a:ext cx="8458200" cy="4953000"/>
          </a:xfrm>
        </p:spPr>
        <p:txBody>
          <a:bodyPr lIns="91440" tIns="0" bIns="0"/>
          <a:lstStyle/>
          <a:p>
            <a:r>
              <a:rPr lang="en-US" dirty="0" smtClean="0"/>
              <a:t>We suggest to add the follow requirements in SFD</a:t>
            </a:r>
          </a:p>
          <a:p>
            <a:pPr lvl="1"/>
            <a:r>
              <a:rPr lang="en-US" sz="2400" dirty="0" smtClean="0"/>
              <a:t>Requirement of Carrier Frequency Accuracy </a:t>
            </a:r>
          </a:p>
          <a:p>
            <a:pPr lvl="2"/>
            <a:r>
              <a:rPr lang="en-US" sz="2000" dirty="0" smtClean="0"/>
              <a:t>For 5GHz band, the accuracy of transmit carrier frequency of STA (and AP) shall be within ±N1 </a:t>
            </a:r>
            <a:r>
              <a:rPr lang="en-US" sz="2000" dirty="0" err="1" smtClean="0"/>
              <a:t>ppm</a:t>
            </a:r>
            <a:r>
              <a:rPr lang="en-US" sz="2000" dirty="0" smtClean="0"/>
              <a:t> (TBD) for UL MU.</a:t>
            </a:r>
          </a:p>
          <a:p>
            <a:pPr lvl="2"/>
            <a:r>
              <a:rPr lang="en-US" sz="2000" dirty="0" smtClean="0"/>
              <a:t>For the 2.4GHz band, the accuracy of transmit carrier frequency of STA (and AP) shall be within ±N2 </a:t>
            </a:r>
            <a:r>
              <a:rPr lang="en-US" sz="2000" dirty="0" err="1" smtClean="0"/>
              <a:t>ppm</a:t>
            </a:r>
            <a:r>
              <a:rPr lang="en-US" sz="2000" dirty="0" smtClean="0"/>
              <a:t> (TBD) for UL MU.</a:t>
            </a:r>
          </a:p>
          <a:p>
            <a:pPr lvl="2"/>
            <a:endParaRPr lang="en-US" dirty="0" smtClean="0">
              <a:solidFill>
                <a:srgbClr val="FF0000"/>
              </a:solidFill>
            </a:endParaRPr>
          </a:p>
          <a:p>
            <a:pPr lvl="1"/>
            <a:r>
              <a:rPr lang="en-US" sz="2400" dirty="0" smtClean="0"/>
              <a:t>Motion-1</a:t>
            </a:r>
            <a:r>
              <a:rPr lang="en-US" sz="2200" dirty="0" smtClean="0"/>
              <a:t> </a:t>
            </a:r>
          </a:p>
          <a:p>
            <a:pPr lvl="2"/>
            <a:r>
              <a:rPr lang="en-US" sz="2000" dirty="0" smtClean="0"/>
              <a:t>Do you support to add in SFD the above frequency requirement for UL MU features?</a:t>
            </a:r>
          </a:p>
          <a:p>
            <a:pPr lvl="2"/>
            <a:r>
              <a:rPr lang="en-US" sz="2000" dirty="0" smtClean="0"/>
              <a:t>Move:                      Second: </a:t>
            </a:r>
          </a:p>
          <a:p>
            <a:pPr lvl="2"/>
            <a:r>
              <a:rPr lang="en-US" sz="2000" dirty="0" smtClean="0"/>
              <a:t>Y/N/A: </a:t>
            </a:r>
          </a:p>
          <a:p>
            <a:pPr lvl="1"/>
            <a:endParaRPr lang="en-US" sz="180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5</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Proposal - 2 </a:t>
            </a:r>
            <a:endParaRPr lang="en-US" dirty="0"/>
          </a:p>
        </p:txBody>
      </p:sp>
      <p:sp>
        <p:nvSpPr>
          <p:cNvPr id="3" name="Content Placeholder 2"/>
          <p:cNvSpPr>
            <a:spLocks noGrp="1"/>
          </p:cNvSpPr>
          <p:nvPr>
            <p:ph idx="1"/>
          </p:nvPr>
        </p:nvSpPr>
        <p:spPr>
          <a:xfrm>
            <a:off x="381000" y="1447800"/>
            <a:ext cx="8458200" cy="4953000"/>
          </a:xfrm>
        </p:spPr>
        <p:txBody>
          <a:bodyPr lIns="91440" tIns="0" bIns="0"/>
          <a:lstStyle/>
          <a:p>
            <a:r>
              <a:rPr lang="en-US" dirty="0" smtClean="0"/>
              <a:t>We suggest to add following requirements in SFD</a:t>
            </a:r>
          </a:p>
          <a:p>
            <a:pPr lvl="1"/>
            <a:r>
              <a:rPr lang="en-US" sz="2400" dirty="0" smtClean="0"/>
              <a:t>Requirement of Carrier Frequency  Synchronization</a:t>
            </a:r>
          </a:p>
          <a:p>
            <a:pPr lvl="2"/>
            <a:r>
              <a:rPr lang="en-US" sz="2000" dirty="0" smtClean="0"/>
              <a:t>For 5GHz band, the carrier frequency synchronization error between the carrier frequency of STA and the carrier frequency of signal received from the AP shall be within ±N3 </a:t>
            </a:r>
            <a:r>
              <a:rPr lang="en-US" sz="2000" dirty="0" err="1" smtClean="0"/>
              <a:t>ppm</a:t>
            </a:r>
            <a:r>
              <a:rPr lang="en-US" sz="2000" dirty="0" smtClean="0"/>
              <a:t> (TBD)</a:t>
            </a:r>
          </a:p>
          <a:p>
            <a:pPr lvl="2"/>
            <a:r>
              <a:rPr lang="en-US" sz="2000" dirty="0" smtClean="0"/>
              <a:t>For the 2.4GHz band, the carrier frequency synchronization error between the carrier frequency of STA and the carrier frequency of signal received from the AP shall be within </a:t>
            </a:r>
            <a:r>
              <a:rPr lang="en-US" sz="2000" smtClean="0"/>
              <a:t>±N4 </a:t>
            </a:r>
            <a:r>
              <a:rPr lang="en-US" sz="2000" dirty="0" err="1" smtClean="0"/>
              <a:t>ppm</a:t>
            </a:r>
            <a:r>
              <a:rPr lang="en-US" sz="2000" dirty="0" smtClean="0"/>
              <a:t> (TBD)</a:t>
            </a:r>
          </a:p>
          <a:p>
            <a:pPr lvl="2"/>
            <a:endParaRPr lang="en-US" dirty="0" smtClean="0">
              <a:solidFill>
                <a:srgbClr val="FF0000"/>
              </a:solidFill>
            </a:endParaRPr>
          </a:p>
          <a:p>
            <a:pPr lvl="1"/>
            <a:r>
              <a:rPr lang="en-US" sz="2400" dirty="0" smtClean="0"/>
              <a:t>Motion-2</a:t>
            </a:r>
            <a:r>
              <a:rPr lang="en-US" sz="2200" dirty="0" smtClean="0"/>
              <a:t> </a:t>
            </a:r>
          </a:p>
          <a:p>
            <a:pPr lvl="2"/>
            <a:r>
              <a:rPr lang="en-US" sz="2000" dirty="0" smtClean="0"/>
              <a:t>Do you support to add in SFD the above frequency synchronization requirement for UL MU transmission?</a:t>
            </a:r>
          </a:p>
          <a:p>
            <a:pPr lvl="2"/>
            <a:r>
              <a:rPr lang="en-US" sz="2000" dirty="0" smtClean="0"/>
              <a:t>Move:                      Second: </a:t>
            </a:r>
          </a:p>
          <a:p>
            <a:pPr lvl="2"/>
            <a:r>
              <a:rPr lang="en-US" sz="2000" dirty="0" smtClean="0"/>
              <a:t>Y/N/A: </a:t>
            </a:r>
          </a:p>
          <a:p>
            <a:pPr lvl="1"/>
            <a:endParaRPr lang="en-US" sz="180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6</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Proposal - 3 </a:t>
            </a:r>
            <a:endParaRPr lang="en-US" dirty="0"/>
          </a:p>
        </p:txBody>
      </p:sp>
      <p:sp>
        <p:nvSpPr>
          <p:cNvPr id="3" name="Content Placeholder 2"/>
          <p:cNvSpPr>
            <a:spLocks noGrp="1"/>
          </p:cNvSpPr>
          <p:nvPr>
            <p:ph idx="1"/>
          </p:nvPr>
        </p:nvSpPr>
        <p:spPr>
          <a:xfrm>
            <a:off x="381000" y="1447800"/>
            <a:ext cx="8458200" cy="4953000"/>
          </a:xfrm>
        </p:spPr>
        <p:txBody>
          <a:bodyPr lIns="91440" tIns="0" bIns="0"/>
          <a:lstStyle/>
          <a:p>
            <a:r>
              <a:rPr lang="en-US" dirty="0" smtClean="0"/>
              <a:t>We suggest to add the follow requirements in SFD</a:t>
            </a:r>
          </a:p>
          <a:p>
            <a:pPr lvl="1"/>
            <a:r>
              <a:rPr lang="en-US" sz="2400" dirty="0" smtClean="0"/>
              <a:t>Timing Synchronization Requirement </a:t>
            </a:r>
          </a:p>
          <a:p>
            <a:pPr lvl="2"/>
            <a:r>
              <a:rPr lang="en-US" sz="2000" dirty="0" smtClean="0"/>
              <a:t>The symbol timing synchronization between the transmit symbol boundary of STA and the received symbol boundary from the AP shall be aligned within M ns (TBD) for a given CP length.  </a:t>
            </a:r>
          </a:p>
          <a:p>
            <a:pPr lvl="2"/>
            <a:endParaRPr lang="en-US" sz="2000" dirty="0" smtClean="0"/>
          </a:p>
          <a:p>
            <a:pPr lvl="2"/>
            <a:endParaRPr lang="en-US" sz="2000" dirty="0" smtClean="0"/>
          </a:p>
          <a:p>
            <a:pPr lvl="1"/>
            <a:r>
              <a:rPr lang="en-US" sz="2400" dirty="0" smtClean="0"/>
              <a:t>Motion-3</a:t>
            </a:r>
          </a:p>
          <a:p>
            <a:pPr lvl="2"/>
            <a:r>
              <a:rPr lang="en-US" sz="2000" dirty="0" smtClean="0"/>
              <a:t>Do you support to add in SFD the above timing requirement for UL MU transmission?  </a:t>
            </a:r>
          </a:p>
          <a:p>
            <a:pPr lvl="2"/>
            <a:r>
              <a:rPr lang="en-US" sz="2000" dirty="0" smtClean="0"/>
              <a:t>Move:                      Second: </a:t>
            </a:r>
          </a:p>
          <a:p>
            <a:pPr lvl="2"/>
            <a:r>
              <a:rPr lang="en-US" sz="2000" dirty="0" smtClean="0"/>
              <a:t>Y/N/A</a:t>
            </a:r>
            <a:r>
              <a:rPr lang="en-US" dirty="0" smtClean="0"/>
              <a:t>: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7</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References</a:t>
            </a:r>
            <a:endParaRPr lang="en-US" dirty="0"/>
          </a:p>
        </p:txBody>
      </p:sp>
      <p:sp>
        <p:nvSpPr>
          <p:cNvPr id="3" name="Content Placeholder 2"/>
          <p:cNvSpPr>
            <a:spLocks noGrp="1"/>
          </p:cNvSpPr>
          <p:nvPr>
            <p:ph idx="1"/>
          </p:nvPr>
        </p:nvSpPr>
        <p:spPr>
          <a:xfrm>
            <a:off x="381000" y="1371600"/>
            <a:ext cx="8305800" cy="5029200"/>
          </a:xfrm>
        </p:spPr>
        <p:txBody>
          <a:bodyPr/>
          <a:lstStyle/>
          <a:p>
            <a:pPr marL="457200" indent="-457200">
              <a:buFontTx/>
              <a:buAutoNum type="arabicPeriod"/>
            </a:pPr>
            <a:r>
              <a:rPr lang="en-US" sz="1800" b="0" dirty="0" smtClean="0"/>
              <a:t>IEEE 802.11 11-14-0818-01-00ax-requirements-for-synchronization</a:t>
            </a:r>
          </a:p>
          <a:p>
            <a:pPr marL="457200" indent="-457200">
              <a:buAutoNum type="arabicPeriod"/>
            </a:pPr>
            <a:r>
              <a:rPr lang="en-US" sz="1800" b="0" dirty="0" smtClean="0"/>
              <a:t>IEEE 802.11 11-14-1453-02-00ax-spec-framework-proposal</a:t>
            </a:r>
          </a:p>
          <a:p>
            <a:pPr marL="457200" indent="-457200">
              <a:buAutoNum type="arabicPeriod"/>
            </a:pPr>
            <a:r>
              <a:rPr lang="en-US" sz="1800" b="0" dirty="0" smtClean="0"/>
              <a:t>IEEE 802.11 11-13-1388-00-0hew-ul-mu-transmission</a:t>
            </a:r>
          </a:p>
          <a:p>
            <a:pPr marL="457200" indent="-457200">
              <a:buAutoNum type="arabicPeriod"/>
            </a:pPr>
            <a:r>
              <a:rPr lang="en-US" sz="1800" b="0" dirty="0" smtClean="0"/>
              <a:t>IEEE 802.11 11-09-0852-00-00ac-ul-mu-mimo-for-11ac</a:t>
            </a:r>
          </a:p>
          <a:p>
            <a:pPr marL="457200" indent="-457200">
              <a:buAutoNum type="arabicPeriod"/>
            </a:pPr>
            <a:r>
              <a:rPr lang="en-US" sz="1800" b="0" dirty="0" smtClean="0"/>
              <a:t>IEEE 802.11 11-14-0616-00-00ax-CSMA-enhancement-suggestion</a:t>
            </a:r>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8</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65388</TotalTime>
  <Words>618</Words>
  <Application>Microsoft Office PowerPoint</Application>
  <PresentationFormat>On-screen Show (4:3)</PresentationFormat>
  <Paragraphs>91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1_Extend Submission Template</vt:lpstr>
      <vt:lpstr>MU Synchronization Requirements for SFD </vt:lpstr>
      <vt:lpstr>Abstract</vt:lpstr>
      <vt:lpstr>Overview of UL MU</vt:lpstr>
      <vt:lpstr>Overview of UL MU  </vt:lpstr>
      <vt:lpstr>Proposal - 1 </vt:lpstr>
      <vt:lpstr>Proposal - 2 </vt:lpstr>
      <vt:lpstr>Proposal - 3 </vt:lpstr>
      <vt:lpstr>References</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evaluation metrics</dc:title>
  <dc:creator>yfang@ztetx.com</dc:creator>
  <cp:lastModifiedBy>yfang-2</cp:lastModifiedBy>
  <cp:revision>2591</cp:revision>
  <cp:lastPrinted>1998-02-10T13:28:06Z</cp:lastPrinted>
  <dcterms:created xsi:type="dcterms:W3CDTF">2009-12-02T19:05:24Z</dcterms:created>
  <dcterms:modified xsi:type="dcterms:W3CDTF">2015-03-08T19:07:33Z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