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35" r:id="rId3"/>
    <p:sldId id="359" r:id="rId4"/>
    <p:sldId id="347" r:id="rId5"/>
    <p:sldId id="362" r:id="rId6"/>
    <p:sldId id="361" r:id="rId7"/>
    <p:sldId id="360" r:id="rId8"/>
    <p:sldId id="363" r:id="rId9"/>
    <p:sldId id="364" r:id="rId10"/>
    <p:sldId id="366" r:id="rId11"/>
    <p:sldId id="365" r:id="rId12"/>
    <p:sldId id="35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94" d="100"/>
          <a:sy n="94" d="100"/>
        </p:scale>
        <p:origin x="113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5248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10801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65905"/>
            <a:ext cx="3008313" cy="436025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85799"/>
            <a:ext cx="5486400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66066" y="6475413"/>
            <a:ext cx="24778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Jaehyun, </a:t>
            </a:r>
            <a:r>
              <a:rPr lang="en-US" altLang="ko-KR" dirty="0" err="1" smtClean="0"/>
              <a:t>Dankook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802.11-15/0359r1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4-0571-07-00ax-evaluation-methodology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Clarification of MIMO Box2 calibration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2015-03-06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280702"/>
              </p:ext>
            </p:extLst>
          </p:nvPr>
        </p:nvGraphicFramePr>
        <p:xfrm>
          <a:off x="531813" y="2665413"/>
          <a:ext cx="8054975" cy="371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" name="Document" r:id="rId4" imgW="9376209" imgH="4322119" progId="Word.Document.8">
                  <p:embed/>
                </p:oleObj>
              </mc:Choice>
              <mc:Fallback>
                <p:oleObj name="Document" r:id="rId4" imgW="9376209" imgH="4322119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65413"/>
                        <a:ext cx="8054975" cy="3717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</a:t>
            </a:r>
            <a:r>
              <a:rPr lang="en-US" altLang="ko-KR" dirty="0" smtClean="0"/>
              <a:t>is the current understanding of the </a:t>
            </a:r>
            <a:r>
              <a:rPr lang="en-US" altLang="ko-KR" dirty="0"/>
              <a:t>LSP correlation </a:t>
            </a:r>
            <a:r>
              <a:rPr lang="en-US" altLang="ko-KR" dirty="0" smtClean="0"/>
              <a:t>conditions between ‘AP to STA’ for </a:t>
            </a:r>
            <a:r>
              <a:rPr lang="en-US" altLang="ko-KR" dirty="0"/>
              <a:t>MIMO Box </a:t>
            </a:r>
            <a:r>
              <a:rPr lang="en-US" altLang="ko-KR" dirty="0" smtClean="0"/>
              <a:t>2?</a:t>
            </a:r>
          </a:p>
          <a:p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Distance based correlation (based on ITU M.2135 correlation between ‘Base Station and User Terminal’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Uncorrelated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Undefined in the EMD and therefore interpretation left up to each individual contributor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59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should be the LSP correlation conditions </a:t>
            </a:r>
            <a:r>
              <a:rPr lang="en-US" altLang="ko-KR" dirty="0" smtClean="0"/>
              <a:t>for </a:t>
            </a:r>
            <a:r>
              <a:rPr lang="en-US" altLang="ko-KR" dirty="0"/>
              <a:t>MIMO Box </a:t>
            </a:r>
            <a:r>
              <a:rPr lang="en-US" altLang="ko-KR" dirty="0" smtClean="0"/>
              <a:t>2? For options with correlation, the assumption is correlation shall be based on the distance based correlation defined for ‘BS and UT’ in ITU M.2135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 </a:t>
            </a:r>
            <a:r>
              <a:rPr lang="en-US" altLang="ko-KR" dirty="0"/>
              <a:t>‘AP to AP</a:t>
            </a:r>
            <a:r>
              <a:rPr lang="en-US" altLang="ko-KR" dirty="0" smtClean="0"/>
              <a:t>’ uncorrelated &amp;  ‘</a:t>
            </a:r>
            <a:r>
              <a:rPr lang="en-US" altLang="ko-KR" dirty="0"/>
              <a:t>STA to STA</a:t>
            </a:r>
            <a:r>
              <a:rPr lang="en-US" altLang="ko-KR" dirty="0" smtClean="0"/>
              <a:t>’ uncorrelated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 ‘AP to AP’ </a:t>
            </a:r>
            <a:r>
              <a:rPr lang="en-US" altLang="ko-KR" dirty="0" smtClean="0"/>
              <a:t>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‘AP to AP’ </a:t>
            </a:r>
            <a:r>
              <a:rPr lang="en-US" altLang="ko-KR" dirty="0" smtClean="0"/>
              <a:t>uncorrelated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correlated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‘AP to AP’ </a:t>
            </a:r>
            <a:r>
              <a:rPr lang="en-US" altLang="ko-KR" dirty="0" smtClean="0"/>
              <a:t>correlated </a:t>
            </a:r>
            <a:r>
              <a:rPr lang="en-US" altLang="ko-KR" dirty="0"/>
              <a:t>&amp;  ‘STA to STA’ </a:t>
            </a:r>
            <a:r>
              <a:rPr lang="en-US" altLang="ko-KR" dirty="0" smtClean="0"/>
              <a:t>uncorrelated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further discussions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521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5715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 smtClean="0">
                <a:hlinkClick r:id="rId2"/>
              </a:rPr>
              <a:t>https</a:t>
            </a:r>
            <a:r>
              <a:rPr lang="en-US" altLang="ko-KR" dirty="0">
                <a:hlinkClick r:id="rId2"/>
              </a:rPr>
              <a:t>://mentor.ieee.org/802.11/dcn/15/11-14-0571-07-00ax-evaluation-methodology.docx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90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/>
              <a:t>4 Scenarios</a:t>
            </a:r>
          </a:p>
          <a:p>
            <a:pPr lvl="1"/>
            <a:r>
              <a:rPr lang="en-GB" altLang="ko-KR" dirty="0"/>
              <a:t>3 test cases per scenario</a:t>
            </a:r>
          </a:p>
          <a:p>
            <a:pPr lvl="2"/>
            <a:r>
              <a:rPr lang="en-GB" altLang="ko-KR" sz="1600" dirty="0"/>
              <a:t>Test 1 (Interference free): CDF for per-tone SINR and effective SINR</a:t>
            </a:r>
          </a:p>
          <a:p>
            <a:pPr lvl="2"/>
            <a:r>
              <a:rPr lang="en-GB" altLang="ko-KR" sz="1600" dirty="0"/>
              <a:t>Test 2 (Interference only on DL): CDF for per-tone SINR and effective SINR</a:t>
            </a:r>
          </a:p>
          <a:p>
            <a:pPr lvl="2"/>
            <a:r>
              <a:rPr lang="en-GB" altLang="ko-KR" sz="1600" dirty="0"/>
              <a:t>Test 3 (CCA, Interference on DL/UL):</a:t>
            </a:r>
            <a:br>
              <a:rPr lang="en-GB" altLang="ko-KR" sz="1600" dirty="0"/>
            </a:br>
            <a:r>
              <a:rPr lang="en-GB" altLang="ko-KR" sz="1600" dirty="0"/>
              <a:t>CDF for per-tone SINR and effective SINR on DL,</a:t>
            </a:r>
            <a:br>
              <a:rPr lang="en-GB" altLang="ko-KR" sz="1600" dirty="0"/>
            </a:br>
            <a:r>
              <a:rPr lang="en-GB" altLang="ko-KR" sz="1600" dirty="0"/>
              <a:t>CDF for per-tone SINR and effective SINR on </a:t>
            </a:r>
            <a:r>
              <a:rPr lang="en-GB" altLang="ko-KR" sz="1600" dirty="0" smtClean="0"/>
              <a:t>UL</a:t>
            </a:r>
          </a:p>
          <a:p>
            <a:pPr lvl="2"/>
            <a:endParaRPr lang="en-GB" altLang="ko-KR" sz="1600" dirty="0"/>
          </a:p>
          <a:p>
            <a:r>
              <a:rPr lang="en-GB" altLang="ko-KR" dirty="0"/>
              <a:t>Channel </a:t>
            </a:r>
            <a:r>
              <a:rPr lang="en-GB" altLang="ko-KR" dirty="0" smtClean="0"/>
              <a:t>model (Default)</a:t>
            </a:r>
            <a:endParaRPr lang="en-GB" altLang="ko-KR" dirty="0"/>
          </a:p>
          <a:p>
            <a:pPr lvl="1"/>
            <a:r>
              <a:rPr lang="en-GB" altLang="ko-KR" dirty="0"/>
              <a:t>Scenario 1/2/3: 11n Channel model D</a:t>
            </a:r>
          </a:p>
          <a:p>
            <a:pPr lvl="1"/>
            <a:r>
              <a:rPr lang="en-GB" altLang="ko-KR" dirty="0"/>
              <a:t>Scenario 4: ITU </a:t>
            </a:r>
            <a:r>
              <a:rPr lang="en-GB" altLang="ko-KR" dirty="0" err="1" smtClean="0"/>
              <a:t>UMi</a:t>
            </a:r>
            <a:endParaRPr lang="en-GB" altLang="ko-KR" dirty="0" smtClean="0"/>
          </a:p>
          <a:p>
            <a:pPr lvl="2"/>
            <a:endParaRPr lang="en-GB" altLang="ko-KR" sz="1600" dirty="0"/>
          </a:p>
          <a:p>
            <a:r>
              <a:rPr lang="en-GB" altLang="ko-KR" dirty="0" smtClean="0"/>
              <a:t>MIMO configuration</a:t>
            </a:r>
          </a:p>
          <a:p>
            <a:pPr lvl="1"/>
            <a:r>
              <a:rPr lang="en-GB" altLang="ko-KR" dirty="0" smtClean="0"/>
              <a:t>2x2 antenna configuration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MIMO Box 2 Calibration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66067" y="6475413"/>
            <a:ext cx="247785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</p:spTree>
    <p:extLst>
      <p:ext uri="{BB962C8B-B14F-4D97-AF65-F5344CB8AC3E}">
        <p14:creationId xmlns:p14="http://schemas.microsoft.com/office/powerpoint/2010/main" val="24082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Per-Tone Post Processing SINR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MIMO configuration,</a:t>
            </a:r>
          </a:p>
          <a:p>
            <a:pPr lvl="1"/>
            <a:r>
              <a:rPr lang="en-US" altLang="ko-KR" dirty="0" smtClean="0"/>
              <a:t>STA </a:t>
            </a:r>
            <a:r>
              <a:rPr lang="en-US" altLang="ko-KR" i="1" dirty="0" smtClean="0"/>
              <a:t>j</a:t>
            </a:r>
            <a:r>
              <a:rPr lang="en-US" altLang="ko-KR" dirty="0" smtClean="0"/>
              <a:t> in AP </a:t>
            </a:r>
            <a:r>
              <a:rPr lang="en-US" altLang="ko-KR" i="1" dirty="0" err="1" smtClean="0"/>
              <a:t>i</a:t>
            </a:r>
            <a:endParaRPr lang="en-US" altLang="ko-KR" i="1" dirty="0" smtClean="0"/>
          </a:p>
          <a:p>
            <a:pPr lvl="1"/>
            <a:r>
              <a:rPr lang="en-US" altLang="ko-KR" dirty="0" smtClean="0"/>
              <a:t>k-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layer per-tone post processing SINR with linear receiver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2529653"/>
              </p:ext>
            </p:extLst>
          </p:nvPr>
        </p:nvGraphicFramePr>
        <p:xfrm>
          <a:off x="1565612" y="3086932"/>
          <a:ext cx="22748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29" name="Equation" r:id="rId3" imgW="1498320" imgH="482400" progId="Equation.3">
                  <p:embed/>
                </p:oleObj>
              </mc:Choice>
              <mc:Fallback>
                <p:oleObj name="Equation" r:id="rId3" imgW="1498320" imgH="482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3086932"/>
                        <a:ext cx="227488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79913"/>
              </p:ext>
            </p:extLst>
          </p:nvPr>
        </p:nvGraphicFramePr>
        <p:xfrm>
          <a:off x="1565612" y="3805020"/>
          <a:ext cx="27590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0" name="Equation" r:id="rId5" imgW="1815840" imgH="253800" progId="Equation.3">
                  <p:embed/>
                </p:oleObj>
              </mc:Choice>
              <mc:Fallback>
                <p:oleObj name="Equation" r:id="rId5" imgW="1815840" imgH="253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3805020"/>
                        <a:ext cx="27590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425072"/>
              </p:ext>
            </p:extLst>
          </p:nvPr>
        </p:nvGraphicFramePr>
        <p:xfrm>
          <a:off x="1565612" y="4276545"/>
          <a:ext cx="4686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1" name="Equation" r:id="rId7" imgW="3098520" imgH="253800" progId="Equation.3">
                  <p:embed/>
                </p:oleObj>
              </mc:Choice>
              <mc:Fallback>
                <p:oleObj name="Equation" r:id="rId7" imgW="30985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4276545"/>
                        <a:ext cx="46863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978807"/>
              </p:ext>
            </p:extLst>
          </p:nvPr>
        </p:nvGraphicFramePr>
        <p:xfrm>
          <a:off x="1574800" y="5396506"/>
          <a:ext cx="16795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2" name="Equation" r:id="rId9" imgW="1104840" imgH="253800" progId="Equation.3">
                  <p:embed/>
                </p:oleObj>
              </mc:Choice>
              <mc:Fallback>
                <p:oleObj name="Equation" r:id="rId9" imgW="110484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800" y="5396506"/>
                        <a:ext cx="16795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443006"/>
              </p:ext>
            </p:extLst>
          </p:nvPr>
        </p:nvGraphicFramePr>
        <p:xfrm>
          <a:off x="1565612" y="4743403"/>
          <a:ext cx="313213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3" name="Equation" r:id="rId11" imgW="2070000" imgH="469800" progId="Equation.3">
                  <p:embed/>
                </p:oleObj>
              </mc:Choice>
              <mc:Fallback>
                <p:oleObj name="Equation" r:id="rId11" imgW="2070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612" y="4743403"/>
                        <a:ext cx="3132137" cy="704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6411664"/>
              </p:ext>
            </p:extLst>
          </p:nvPr>
        </p:nvGraphicFramePr>
        <p:xfrm>
          <a:off x="932996" y="6001295"/>
          <a:ext cx="406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4" name="Equation" r:id="rId13" imgW="266400" imgH="253800" progId="Equation.3">
                  <p:embed/>
                </p:oleObj>
              </mc:Choice>
              <mc:Fallback>
                <p:oleObj name="Equation" r:id="rId13" imgW="266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996" y="6001295"/>
                        <a:ext cx="406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6347321" y="4288692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Co-stream interference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06426" y="4798207"/>
            <a:ext cx="24039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Interference from other STAs/APs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266665" y="6051162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linear receive filter</a:t>
            </a:r>
            <a:endParaRPr lang="ko-KR" altLang="en-US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823307"/>
              </p:ext>
            </p:extLst>
          </p:nvPr>
        </p:nvGraphicFramePr>
        <p:xfrm>
          <a:off x="3015796" y="6015583"/>
          <a:ext cx="2905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5" name="Equation" r:id="rId15" imgW="190440" imgH="241200" progId="Equation.3">
                  <p:embed/>
                </p:oleObj>
              </mc:Choice>
              <mc:Fallback>
                <p:oleObj name="Equation" r:id="rId15" imgW="190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5796" y="6015583"/>
                        <a:ext cx="290513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129459" y="6055778"/>
            <a:ext cx="1729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precoding matrix</a:t>
            </a:r>
            <a:endParaRPr lang="ko-KR" alt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2699105"/>
              </p:ext>
            </p:extLst>
          </p:nvPr>
        </p:nvGraphicFramePr>
        <p:xfrm>
          <a:off x="4498521" y="5991770"/>
          <a:ext cx="3476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6" name="Equation" r:id="rId17" imgW="228600" imgH="253800" progId="Equation.3">
                  <p:embed/>
                </p:oleObj>
              </mc:Choice>
              <mc:Fallback>
                <p:oleObj name="Equation" r:id="rId17" imgW="22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521" y="5991770"/>
                        <a:ext cx="347663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712632" y="6046495"/>
            <a:ext cx="220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precoding matrix for k-</a:t>
            </a:r>
            <a:r>
              <a:rPr lang="en-US" altLang="ko-KR" dirty="0" err="1" smtClean="0"/>
              <a:t>th</a:t>
            </a:r>
            <a:r>
              <a:rPr lang="en-US" altLang="ko-KR" dirty="0" smtClean="0"/>
              <a:t> layer</a:t>
            </a:r>
            <a:endParaRPr lang="ko-KR" altLang="en-US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552074"/>
              </p:ext>
            </p:extLst>
          </p:nvPr>
        </p:nvGraphicFramePr>
        <p:xfrm>
          <a:off x="6951663" y="6016625"/>
          <a:ext cx="3095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" name="Equation" r:id="rId19" imgW="203040" imgH="253800" progId="Equation.3">
                  <p:embed/>
                </p:oleObj>
              </mc:Choice>
              <mc:Fallback>
                <p:oleObj name="Equation" r:id="rId19" imgW="2030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663" y="6016625"/>
                        <a:ext cx="309563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7148173" y="6055777"/>
            <a:ext cx="13862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: covariance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458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Precoding Matrix &amp; Receiver Filter?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However, current EMD [1] does not describe how to decide precoding matrix &amp; receiver filter clearly.</a:t>
            </a:r>
          </a:p>
          <a:p>
            <a:pPr lvl="1"/>
            <a:r>
              <a:rPr lang="en-US" altLang="ko-KR" dirty="0" smtClean="0"/>
              <a:t>MIMO calibration result could be differentiated according to precoding matrix &amp; assumptions on receiver</a:t>
            </a:r>
          </a:p>
          <a:p>
            <a:pPr lvl="1"/>
            <a:r>
              <a:rPr lang="en-US" altLang="ko-KR" dirty="0" smtClean="0"/>
              <a:t>There are few receive filter options for calibration purpose</a:t>
            </a:r>
          </a:p>
          <a:p>
            <a:pPr lvl="1"/>
            <a:r>
              <a:rPr lang="en-US" altLang="ko-KR" dirty="0" smtClean="0"/>
              <a:t>There are few precoding options for calibration purpose:</a:t>
            </a:r>
          </a:p>
          <a:p>
            <a:pPr lvl="2"/>
            <a:r>
              <a:rPr lang="en-US" altLang="ko-KR" dirty="0" smtClean="0"/>
              <a:t>Genie selection (i.e. full rank, right sided SVD matrix based on channel of the intended link only)</a:t>
            </a:r>
          </a:p>
          <a:p>
            <a:pPr lvl="2"/>
            <a:r>
              <a:rPr lang="en-US" altLang="ko-KR" dirty="0" smtClean="0"/>
              <a:t>No precoding matrix (full rank, identity matrix)</a:t>
            </a:r>
          </a:p>
          <a:p>
            <a:pPr lvl="2"/>
            <a:r>
              <a:rPr lang="en-US" altLang="ko-KR" dirty="0" smtClean="0"/>
              <a:t>Some fixed matrix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MMSE Receiver Assumption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Proposed that MMSE receiver is used for </a:t>
            </a:r>
            <a:r>
              <a:rPr lang="en-US" altLang="ko-KR" dirty="0" smtClean="0">
                <a:solidFill>
                  <a:srgbClr val="FF0000"/>
                </a:solidFill>
              </a:rPr>
              <a:t>calibration</a:t>
            </a:r>
            <a:r>
              <a:rPr lang="en-US" altLang="ko-KR" dirty="0" smtClean="0"/>
              <a:t> purpose.</a:t>
            </a:r>
          </a:p>
          <a:p>
            <a:pPr lvl="1"/>
            <a:r>
              <a:rPr lang="en-US" altLang="ko-KR" dirty="0" smtClean="0"/>
              <a:t>Proposed Baseline:</a:t>
            </a:r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1: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2: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Option 3: (suggested assumption for calibration)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848568"/>
              </p:ext>
            </p:extLst>
          </p:nvPr>
        </p:nvGraphicFramePr>
        <p:xfrm>
          <a:off x="3610253" y="2739643"/>
          <a:ext cx="30861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7" name="Equation" r:id="rId3" imgW="2031840" imgH="291960" progId="Equation.3">
                  <p:embed/>
                </p:oleObj>
              </mc:Choice>
              <mc:Fallback>
                <p:oleObj name="Equation" r:id="rId3" imgW="20318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0253" y="2739643"/>
                        <a:ext cx="308610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790847"/>
              </p:ext>
            </p:extLst>
          </p:nvPr>
        </p:nvGraphicFramePr>
        <p:xfrm>
          <a:off x="3155950" y="3646488"/>
          <a:ext cx="32781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8" name="Equation" r:id="rId5" imgW="2158920" imgH="355320" progId="Equation.3">
                  <p:embed/>
                </p:oleObj>
              </mc:Choice>
              <mc:Fallback>
                <p:oleObj name="Equation" r:id="rId5" imgW="215892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5950" y="3646488"/>
                        <a:ext cx="3278188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20844"/>
              </p:ext>
            </p:extLst>
          </p:nvPr>
        </p:nvGraphicFramePr>
        <p:xfrm>
          <a:off x="2865716" y="4682014"/>
          <a:ext cx="337343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Equation" r:id="rId7" imgW="2222280" imgH="482400" progId="Equation.3">
                  <p:embed/>
                </p:oleObj>
              </mc:Choice>
              <mc:Fallback>
                <p:oleObj name="Equation" r:id="rId7" imgW="2222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5716" y="4682014"/>
                        <a:ext cx="3373438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677739"/>
              </p:ext>
            </p:extLst>
          </p:nvPr>
        </p:nvGraphicFramePr>
        <p:xfrm>
          <a:off x="2901276" y="5962650"/>
          <a:ext cx="10017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Equation" r:id="rId9" imgW="660240" imgH="241200" progId="Equation.3">
                  <p:embed/>
                </p:oleObj>
              </mc:Choice>
              <mc:Fallback>
                <p:oleObj name="Equation" r:id="rId9" imgW="660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276" y="5962650"/>
                        <a:ext cx="10017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000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LSP correlation for link from STA(AP) to STA(AP) in Scenario 4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ITU channel model, LSP (Large Scale Parameter) is correlated based on geometrical distance.</a:t>
            </a:r>
          </a:p>
          <a:p>
            <a:pPr lvl="1"/>
            <a:r>
              <a:rPr lang="en-US" altLang="ko-KR" dirty="0" smtClean="0"/>
              <a:t>And, in general, exponential filter is used to reduce calculation complexity, in which determined geometrical random values are filtered and their location is not related to number of links.</a:t>
            </a:r>
          </a:p>
          <a:p>
            <a:pPr lvl="1"/>
            <a:r>
              <a:rPr lang="en-US" altLang="ko-KR" dirty="0" smtClean="0"/>
              <a:t>However, current ITU channel model does not clearly show the correlation for link from AP to AP or from STA to STA.</a:t>
            </a:r>
          </a:p>
          <a:p>
            <a:pPr lvl="1"/>
            <a:r>
              <a:rPr lang="en-US" altLang="ko-KR" dirty="0" smtClean="0"/>
              <a:t>‘AP to AP’ seems uncorrelated circumstances since distance between AP to AP is quite big.</a:t>
            </a:r>
          </a:p>
          <a:p>
            <a:pPr lvl="1"/>
            <a:r>
              <a:rPr lang="en-US" altLang="ko-KR" dirty="0" smtClean="0"/>
              <a:t>‘STA to STA’ seems quite complex since the number of STAs is too much.</a:t>
            </a:r>
          </a:p>
          <a:p>
            <a:pPr lvl="2"/>
            <a:r>
              <a:rPr lang="en-US" altLang="ko-KR" dirty="0" smtClean="0"/>
              <a:t>How to handle this?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5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Receiver filter assumption is not clear in MIMO Box 2 calibration</a:t>
            </a:r>
          </a:p>
          <a:p>
            <a:pPr lvl="1"/>
            <a:r>
              <a:rPr lang="en-US" altLang="ko-KR" sz="1400" dirty="0" smtClean="0"/>
              <a:t>We propose to use the most basic assumption, MMSE receive filter with only co-stream interference covariance estimation, for calibration purposes.</a:t>
            </a:r>
          </a:p>
          <a:p>
            <a:r>
              <a:rPr lang="en-US" altLang="ko-KR" sz="1600" dirty="0" smtClean="0"/>
              <a:t>Precoding matrix selection rule is not clear in MIMO Box 2 calibration</a:t>
            </a:r>
          </a:p>
          <a:p>
            <a:pPr lvl="1"/>
            <a:r>
              <a:rPr lang="en-US" altLang="ko-KR" sz="1400" dirty="0" smtClean="0"/>
              <a:t>Precoding matrix selection rule should be described in EMD</a:t>
            </a:r>
          </a:p>
          <a:p>
            <a:pPr lvl="1"/>
            <a:r>
              <a:rPr lang="en-US" altLang="ko-KR" sz="1400" dirty="0" smtClean="0"/>
              <a:t>For simplicity reasons, we prefer to have no precoding matrix (i.e. full rank identity matrix) for calibration.</a:t>
            </a:r>
          </a:p>
          <a:p>
            <a:r>
              <a:rPr lang="en-US" altLang="ko-KR" sz="1600" dirty="0" smtClean="0"/>
              <a:t>LSP correlation</a:t>
            </a:r>
          </a:p>
          <a:p>
            <a:pPr lvl="1"/>
            <a:r>
              <a:rPr lang="en-US" altLang="ko-KR" sz="1400" dirty="0" smtClean="0"/>
              <a:t>We need verification of the ‘AP to STA’ LSP correlation and concrete description on ‘AP to AP’ links and ‘STA to STA’ links.</a:t>
            </a:r>
          </a:p>
          <a:p>
            <a:pPr lvl="1"/>
            <a:r>
              <a:rPr lang="en-US" altLang="ko-KR" sz="1400" dirty="0" smtClean="0"/>
              <a:t>To simplify the calibration, we propose the following</a:t>
            </a:r>
          </a:p>
          <a:p>
            <a:pPr lvl="2"/>
            <a:r>
              <a:rPr lang="en-US" altLang="ko-KR" sz="1200" dirty="0" smtClean="0"/>
              <a:t>‘AP to STA’: LSP is correlated using distance based correlation between ‘BS and UE’ in ITU </a:t>
            </a:r>
            <a:r>
              <a:rPr lang="en-US" altLang="ko-KR" sz="1200" dirty="0" err="1" smtClean="0"/>
              <a:t>UMi</a:t>
            </a:r>
            <a:r>
              <a:rPr lang="en-US" altLang="ko-KR" sz="1200" dirty="0" smtClean="0"/>
              <a:t>/</a:t>
            </a:r>
            <a:r>
              <a:rPr lang="en-US" altLang="ko-KR" sz="1200" dirty="0" err="1" smtClean="0"/>
              <a:t>UMa</a:t>
            </a:r>
            <a:r>
              <a:rPr lang="en-US" altLang="ko-KR" sz="1200" dirty="0" smtClean="0"/>
              <a:t> model</a:t>
            </a:r>
          </a:p>
          <a:p>
            <a:pPr lvl="2"/>
            <a:r>
              <a:rPr lang="en-US" altLang="ko-KR" sz="1200" dirty="0" smtClean="0"/>
              <a:t>‘AP to AP’: </a:t>
            </a:r>
            <a:r>
              <a:rPr lang="en-US" altLang="ko-KR" sz="1200" dirty="0"/>
              <a:t>LSP is </a:t>
            </a:r>
            <a:r>
              <a:rPr lang="en-US" altLang="ko-KR" sz="1200" dirty="0" smtClean="0"/>
              <a:t>uncorrelated</a:t>
            </a:r>
          </a:p>
          <a:p>
            <a:pPr lvl="2"/>
            <a:r>
              <a:rPr lang="en-US" altLang="ko-KR" sz="1200" dirty="0" smtClean="0"/>
              <a:t>‘STA to STA’: </a:t>
            </a:r>
            <a:r>
              <a:rPr lang="en-US" altLang="ko-KR" sz="1200" dirty="0"/>
              <a:t>LSP is </a:t>
            </a:r>
            <a:r>
              <a:rPr lang="en-US" altLang="ko-KR" sz="1200" dirty="0" smtClean="0"/>
              <a:t>uncorrelated</a:t>
            </a:r>
          </a:p>
          <a:p>
            <a:pPr lvl="1"/>
            <a:r>
              <a:rPr lang="en-US" altLang="ko-KR" sz="1400" dirty="0" smtClean="0"/>
              <a:t>However, simplified assumptions may not reflect reality well. We would like feedback from </a:t>
            </a:r>
            <a:r>
              <a:rPr lang="en-US" altLang="ko-KR" sz="1400" dirty="0" err="1" smtClean="0"/>
              <a:t>TGax</a:t>
            </a:r>
            <a:r>
              <a:rPr lang="en-US" altLang="ko-KR" sz="1400" dirty="0" smtClean="0"/>
              <a:t> members on this issue.</a:t>
            </a:r>
            <a:endParaRPr lang="en-US" altLang="ko-KR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Jaehyun, </a:t>
            </a:r>
            <a:r>
              <a:rPr lang="en-US" altLang="ko-KR" dirty="0" err="1"/>
              <a:t>Dankook</a:t>
            </a:r>
            <a:r>
              <a:rPr lang="en-US" altLang="ko-KR" dirty="0"/>
              <a:t> Univ./NEWRACOM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What should be the receiver assumption for MIMO Box 2 “calibration” purposes?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MMSE receiver with ideal interference </a:t>
            </a:r>
            <a:r>
              <a:rPr lang="en-US" altLang="ko-KR" dirty="0" smtClean="0"/>
              <a:t>rejection (Option 1 in slide)</a:t>
            </a:r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MMSE </a:t>
            </a:r>
            <a:r>
              <a:rPr lang="en-US" altLang="ko-KR" dirty="0" smtClean="0"/>
              <a:t>receiver with only co-spatial-stream interference </a:t>
            </a:r>
            <a:r>
              <a:rPr lang="en-US" altLang="ko-KR" dirty="0" smtClean="0"/>
              <a:t>rejection (Option 3 in slide)</a:t>
            </a:r>
            <a:endParaRPr lang="en-US" altLang="ko-KR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</a:t>
            </a:r>
            <a:r>
              <a:rPr lang="en-US" altLang="ko-KR" dirty="0" smtClean="0"/>
              <a:t>further discussion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03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should be the </a:t>
            </a:r>
            <a:r>
              <a:rPr lang="en-US" altLang="ko-KR" dirty="0" smtClean="0"/>
              <a:t>precoding matrix assumption </a:t>
            </a:r>
            <a:r>
              <a:rPr lang="en-US" altLang="ko-KR" dirty="0"/>
              <a:t>for MIMO Box 2 “calibration” purposes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No precoding (i.e. full rank transmission with identity matrix as precoding matrix)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Genie precoding (i.e. full rank transmission with right sided SVD matrix based on channel matrix of the intended signal link)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Something else (e.g. some fixed precoding rank 1 vector)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smtClean="0"/>
              <a:t>Need further discussions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Jaehyun, Dankook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6593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94414</TotalTime>
  <Words>948</Words>
  <Application>Microsoft Office PowerPoint</Application>
  <PresentationFormat>On-screen Show (4:3)</PresentationFormat>
  <Paragraphs>135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802-11-Submission</vt:lpstr>
      <vt:lpstr>Document</vt:lpstr>
      <vt:lpstr>Equation</vt:lpstr>
      <vt:lpstr>Microsoft Equation 3.0</vt:lpstr>
      <vt:lpstr>Clarification of MIMO Box2 calibration</vt:lpstr>
      <vt:lpstr>MIMO Box 2 Calibration</vt:lpstr>
      <vt:lpstr>Per-Tone Post Processing SINR</vt:lpstr>
      <vt:lpstr>Precoding Matrix &amp; Receiver Filter?</vt:lpstr>
      <vt:lpstr>MMSE Receiver Assumption</vt:lpstr>
      <vt:lpstr>LSP correlation for link from STA(AP) to STA(AP) in Scenario 4</vt:lpstr>
      <vt:lpstr>Conclusion</vt:lpstr>
      <vt:lpstr>Straw Poll #1</vt:lpstr>
      <vt:lpstr>Straw Poll #2</vt:lpstr>
      <vt:lpstr>Straw poll #3</vt:lpstr>
      <vt:lpstr>Straw Poll #4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Clarification of MIMO Box2 calibration</dc:title>
  <dc:creator>JaeHyun Ahn</dc:creator>
  <cp:lastModifiedBy>Jaehyun Ahn</cp:lastModifiedBy>
  <cp:revision>1226</cp:revision>
  <cp:lastPrinted>1998-02-10T13:28:06Z</cp:lastPrinted>
  <dcterms:created xsi:type="dcterms:W3CDTF">2007-05-21T21:00:37Z</dcterms:created>
  <dcterms:modified xsi:type="dcterms:W3CDTF">2015-03-09T08:00:06Z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