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934200" cy="92805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8" autoAdjust="0"/>
    <p:restoredTop sz="93250" autoAdjust="0"/>
  </p:normalViewPr>
  <p:slideViewPr>
    <p:cSldViewPr>
      <p:cViewPr varScale="1">
        <p:scale>
          <a:sx n="78" d="100"/>
          <a:sy n="78" d="100"/>
        </p:scale>
        <p:origin x="-94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52" y="100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01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52A79202-D6FC-4004-9EAC-173BEA30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24300" y="96838"/>
            <a:ext cx="2355850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478400-C302-40FF-A836-EC3AD3B2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296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FBC82004-48DB-4335-A6FA-CC0E0A6D262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7623955C-B8EB-4273-9F21-97EF06D4D15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70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B89D2F3-3A0B-4B22-AD26-703531D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6969283-78ED-4F71-B854-48055E18A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C89608-6A20-477C-A981-705C17D7D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6D0F4C-4EDF-4701-BCA4-6112044C6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B5ED4C8-2B62-4991-947A-61F0AFF81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6C5482A-260B-4E4B-AC84-D73403BB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89D7BFD-E160-402F-BBC8-B5B701941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6AC922A-D50D-4784-BDB0-95BF1D680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2CCFC3D-D547-4F7B-B83F-14FDE279E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53EBAA78-AC7B-4AAE-80E5-F5D910A6B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  <a:endParaRPr lang="en-GB" sz="1200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581400" y="357188"/>
            <a:ext cx="48720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11-15-0357r1</a:t>
            </a:r>
            <a:endParaRPr lang="en-GB" sz="1800" b="1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9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572B.BE9ACA5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0572B.BE9ACA5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DA834F39-FECA-4254-A927-AA26D4F544F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  <a:endParaRPr lang="en-GB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F2ACD4E4-215F-4F98-8233-1E85A981F83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802.11ax scenario 1 CCA</a:t>
            </a:r>
            <a:endParaRPr lang="en-GB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</p:spPr>
        <p:txBody>
          <a:bodyPr/>
          <a:lstStyle/>
          <a:p>
            <a:pPr algn="ctr"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2015-03-08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27278"/>
              </p:ext>
            </p:extLst>
          </p:nvPr>
        </p:nvGraphicFramePr>
        <p:xfrm>
          <a:off x="517525" y="2292350"/>
          <a:ext cx="79248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Document" r:id="rId4" imgW="8907944" imgH="2999636" progId="Word.Document.8">
                  <p:embed/>
                </p:oleObj>
              </mc:Choice>
              <mc:Fallback>
                <p:oleObj name="Document" r:id="rId4" imgW="8907944" imgH="2999636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92350"/>
                        <a:ext cx="7924800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great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1 (AP = 5)	:  174.363054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3 (AP = 15)	:  196.136497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15 (AP = 75)	:  196.327193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16 (AP = 80)	:  196.270212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18 (AP = 90)	:  196.346186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22 (AP = 110)	:  179.021791 Mbps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0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BSS with </a:t>
            </a:r>
            <a:r>
              <a:rPr lang="en-US" dirty="0" smtClean="0"/>
              <a:t>good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55050" r="27424" b="13832"/>
          <a:stretch/>
        </p:blipFill>
        <p:spPr bwMode="auto">
          <a:xfrm>
            <a:off x="3581400" y="1826263"/>
            <a:ext cx="3276600" cy="33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28773" r="43204" b="42939"/>
          <a:stretch/>
        </p:blipFill>
        <p:spPr bwMode="auto">
          <a:xfrm>
            <a:off x="1088136" y="1905000"/>
            <a:ext cx="2932892" cy="29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828800" y="2024558"/>
            <a:ext cx="2022934" cy="1099642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9832" y="2722940"/>
            <a:ext cx="2621280" cy="1620460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136" y="5442466"/>
            <a:ext cx="72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is centered in BSS and distances between AP and STA are short or equal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“bad BSS”, no CCA setting helps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8797" r="11095" b="9964"/>
          <a:stretch/>
        </p:blipFill>
        <p:spPr bwMode="auto">
          <a:xfrm>
            <a:off x="533400" y="1752600"/>
            <a:ext cx="81246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“good BSS” results are scattered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8108" r="12224" b="8869"/>
          <a:stretch/>
        </p:blipFill>
        <p:spPr bwMode="auto">
          <a:xfrm>
            <a:off x="496824" y="1828800"/>
            <a:ext cx="8229600" cy="45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3340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-57 to -60 </a:t>
            </a:r>
            <a:r>
              <a:rPr lang="en-US" sz="1600" dirty="0" err="1" smtClean="0">
                <a:solidFill>
                  <a:schemeClr val="tx1"/>
                </a:solidFill>
              </a:rPr>
              <a:t>dBm</a:t>
            </a:r>
            <a:r>
              <a:rPr lang="en-US" sz="1600" dirty="0" smtClean="0">
                <a:solidFill>
                  <a:schemeClr val="tx1"/>
                </a:solidFill>
              </a:rPr>
              <a:t> seems to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be an optimum.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764748" y="1524000"/>
            <a:ext cx="417768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4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Throughput per </a:t>
            </a:r>
            <a:r>
              <a:rPr lang="en-US" dirty="0" smtClean="0"/>
              <a:t>downlink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5110" r="6828" b="4010"/>
          <a:stretch/>
        </p:blipFill>
        <p:spPr bwMode="auto">
          <a:xfrm>
            <a:off x="762000" y="1518943"/>
            <a:ext cx="7772400" cy="48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3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11-14-0833-00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0813" cy="2055813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tx</a:t>
            </a:r>
            <a:r>
              <a:rPr lang="en-US" dirty="0" smtClean="0"/>
              <a:t> power is 20 </a:t>
            </a:r>
            <a:r>
              <a:rPr lang="en-US" dirty="0" err="1" smtClean="0"/>
              <a:t>dBm</a:t>
            </a:r>
            <a:r>
              <a:rPr lang="en-US" dirty="0" smtClean="0"/>
              <a:t>, STA antenna gain -2 </a:t>
            </a:r>
            <a:r>
              <a:rPr lang="en-US" dirty="0" err="1" smtClean="0"/>
              <a:t>dBi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result is similar to the 17 </a:t>
            </a:r>
            <a:r>
              <a:rPr lang="en-US" dirty="0" err="1" smtClean="0"/>
              <a:t>dBm</a:t>
            </a:r>
            <a:r>
              <a:rPr lang="en-US" dirty="0" smtClean="0"/>
              <a:t> power in the table.</a:t>
            </a:r>
          </a:p>
          <a:p>
            <a:r>
              <a:rPr lang="en-US" dirty="0" smtClean="0"/>
              <a:t>AGREE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2205"/>
              </p:ext>
            </p:extLst>
          </p:nvPr>
        </p:nvGraphicFramePr>
        <p:xfrm>
          <a:off x="609600" y="2133600"/>
          <a:ext cx="4572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Normalized (per BSS) Average Throughput (Mbps)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-90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-80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-70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-60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-50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11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14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17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4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11-14-0578-00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6" y="5231519"/>
            <a:ext cx="7770813" cy="990600"/>
          </a:xfrm>
        </p:spPr>
        <p:txBody>
          <a:bodyPr/>
          <a:lstStyle/>
          <a:p>
            <a:r>
              <a:rPr lang="en-US" dirty="0" smtClean="0"/>
              <a:t>Comparing to the 17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power column, we see much </a:t>
            </a:r>
            <a:br>
              <a:rPr lang="en-US" dirty="0" smtClean="0"/>
            </a:br>
            <a:r>
              <a:rPr lang="en-US" dirty="0" smtClean="0"/>
              <a:t>bigger differences between EDCCA settings.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447800"/>
            <a:ext cx="4459224" cy="353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083557" y="4742314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4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11-14-0880-01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1414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sims</a:t>
            </a:r>
            <a:r>
              <a:rPr lang="en-US" dirty="0" smtClean="0"/>
              <a:t> would suggest that -76 </a:t>
            </a:r>
            <a:r>
              <a:rPr lang="en-US" dirty="0" err="1" smtClean="0"/>
              <a:t>dBm</a:t>
            </a:r>
            <a:r>
              <a:rPr lang="en-US" dirty="0" smtClean="0"/>
              <a:t> is in the unpredictable area and that -60 to -57 </a:t>
            </a:r>
            <a:r>
              <a:rPr lang="en-US" dirty="0" err="1" smtClean="0"/>
              <a:t>dBm</a:t>
            </a:r>
            <a:r>
              <a:rPr lang="en-US" dirty="0" smtClean="0"/>
              <a:t> would be better on average.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“For intended 80MHz transmission channel width,</a:t>
            </a:r>
          </a:p>
          <a:p>
            <a:pPr lvl="1">
              <a:defRPr/>
            </a:pPr>
            <a:r>
              <a:rPr lang="en-US" dirty="0" smtClean="0"/>
              <a:t>CCA for 80MHz: -76dBm”</a:t>
            </a:r>
          </a:p>
        </p:txBody>
      </p:sp>
    </p:spTree>
    <p:extLst>
      <p:ext uri="{BB962C8B-B14F-4D97-AF65-F5344CB8AC3E}">
        <p14:creationId xmlns:p14="http://schemas.microsoft.com/office/powerpoint/2010/main" val="51877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11-14-0889-03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667001"/>
            <a:ext cx="2057400" cy="1676400"/>
          </a:xfrm>
        </p:spPr>
        <p:txBody>
          <a:bodyPr wrap="square" lIns="91440"/>
          <a:lstStyle/>
          <a:p>
            <a:pPr algn="ctr"/>
            <a:r>
              <a:rPr lang="en-US" dirty="0" smtClean="0"/>
              <a:t>In the same ballpark.</a:t>
            </a: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8394"/>
            <a:ext cx="617503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4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11-14-0846-00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5013" cy="21320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</a:t>
            </a:r>
            <a:r>
              <a:rPr lang="en-US" dirty="0" smtClean="0"/>
              <a:t> with 11ax</a:t>
            </a:r>
            <a:br>
              <a:rPr lang="en-US" dirty="0" smtClean="0"/>
            </a:br>
            <a:r>
              <a:rPr lang="en-US" dirty="0" smtClean="0"/>
              <a:t>channel model looks closer to AWGN in this test.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28789"/>
              </p:ext>
            </p:extLst>
          </p:nvPr>
        </p:nvGraphicFramePr>
        <p:xfrm>
          <a:off x="533400" y="1828800"/>
          <a:ext cx="4983480" cy="179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98320"/>
                <a:gridCol w="1661160"/>
              </a:tblGrid>
              <a:tr h="12189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Channel D PER curves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AWGN curves</a:t>
                      </a:r>
                    </a:p>
                    <a:p>
                      <a:endParaRPr lang="en-US" sz="1400" dirty="0"/>
                    </a:p>
                  </a:txBody>
                  <a:tcPr marT="45711" marB="45711"/>
                </a:tc>
              </a:tr>
              <a:tr h="580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Optimal</a:t>
                      </a:r>
                      <a:r>
                        <a:rPr lang="en-US" sz="1400" baseline="0" dirty="0" smtClean="0"/>
                        <a:t> CCA</a:t>
                      </a:r>
                    </a:p>
                    <a:p>
                      <a:r>
                        <a:rPr lang="en-US" sz="1400" baseline="0" dirty="0" smtClean="0"/>
                        <a:t> for mean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-72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-62</a:t>
                      </a:r>
                      <a:endParaRPr lang="en-US" sz="14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480" y="3962400"/>
            <a:ext cx="5486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 smtClean="0"/>
              <a:t>“Optimal CCA levels are highly dependent on parameter settings</a:t>
            </a:r>
          </a:p>
          <a:p>
            <a:pPr lvl="1"/>
            <a:r>
              <a:rPr lang="en-US" altLang="en-US" dirty="0" smtClean="0"/>
              <a:t> example, </a:t>
            </a:r>
            <a:r>
              <a:rPr lang="en-US" altLang="en-US" dirty="0" err="1" smtClean="0"/>
              <a:t>Tx</a:t>
            </a:r>
            <a:r>
              <a:rPr lang="en-US" altLang="en-US" dirty="0" smtClean="0"/>
              <a:t> Power, PER curves” </a:t>
            </a:r>
          </a:p>
          <a:p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64352" y="4153297"/>
            <a:ext cx="2438400" cy="1066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AGREE!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182CB204-8F88-4025-B305-BD26943A6CBF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2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</a:p>
        </p:txBody>
      </p:sp>
      <p:sp>
        <p:nvSpPr>
          <p:cNvPr id="4103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96A3BDA0-F89D-4392-A8A5-DD14A7AEC5D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Abstract</a:t>
            </a: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178" y="1524000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Ref.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11-14-0980-06-00ax-simulation-scenarios.docx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Simulation of Scenario 1 where ED/CCA was swept over a range of -87:5:-52 showed that different BSS react very differently to a global CCA setting.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smooth curves seen on simulations of total or average throughput get much more complicated when you look at individual BSSs.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11-14-0861-00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47190"/>
            <a:ext cx="7770813" cy="1141413"/>
          </a:xfrm>
        </p:spPr>
        <p:txBody>
          <a:bodyPr/>
          <a:lstStyle/>
          <a:p>
            <a:r>
              <a:rPr lang="en-US" dirty="0" smtClean="0"/>
              <a:t>-62 </a:t>
            </a:r>
            <a:r>
              <a:rPr lang="en-US" dirty="0" err="1" smtClean="0"/>
              <a:t>dBm</a:t>
            </a:r>
            <a:r>
              <a:rPr lang="en-US" dirty="0" smtClean="0"/>
              <a:t> is close to our result.</a:t>
            </a:r>
          </a:p>
          <a:p>
            <a:r>
              <a:rPr lang="en-US" dirty="0" smtClean="0"/>
              <a:t>AGREE.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3475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419600" y="4751877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03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ED/CCA threshold can be set to optimize average or total throughput, however when looking inside individual BSS it gets much more complicated.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Optimum for one BSS can be a disaster for another. The optimum is dependent on path loss and interference.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any DSC to be effective, it would probably have to be centrally managed and make decisions based on measurements from all nodes within radio range. Not an easy task!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7310"/>
              </p:ext>
            </p:extLst>
          </p:nvPr>
        </p:nvGraphicFramePr>
        <p:xfrm>
          <a:off x="609600" y="1600200"/>
          <a:ext cx="8077201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6961"/>
                <a:gridCol w="3542132"/>
                <a:gridCol w="1288048"/>
                <a:gridCol w="161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11-14-0833-00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Sensitivity and Transmit Power Control Simulation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11-14-0578-00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CCA/TPC Simulation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11-14-0880-01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Network Throughput with Channel Width Related CCA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9: 80 MHz CCA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11-14-0889-03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Gains from CCA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13&amp;14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11-14-0846-00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CCA Study in the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17, default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pwr</a:t>
                      </a:r>
                      <a:r>
                        <a:rPr lang="en-US" baseline="0" dirty="0" smtClean="0"/>
                        <a:t>, 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11-14-0861-00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CCA adaptation on spatial reuse in dense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6, Rx sensitivity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3007" y="5365489"/>
            <a:ext cx="2611120" cy="995045"/>
            <a:chOff x="3886200" y="4038600"/>
            <a:chExt cx="2611120" cy="9950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11833" y="4217831"/>
              <a:ext cx="1303180" cy="815814"/>
              <a:chOff x="4511833" y="4217831"/>
              <a:chExt cx="1303180" cy="815814"/>
            </a:xfrm>
          </p:grpSpPr>
          <p:pic>
            <p:nvPicPr>
              <p:cNvPr id="17" name="Picture 1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48" r="56165"/>
              <a:stretch/>
            </p:blipFill>
            <p:spPr bwMode="auto">
              <a:xfrm>
                <a:off x="4511833" y="4250028"/>
                <a:ext cx="1144589" cy="78361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18" name="Picture 17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81" t="18013"/>
              <a:stretch/>
            </p:blipFill>
            <p:spPr bwMode="auto">
              <a:xfrm>
                <a:off x="5628283" y="4217831"/>
                <a:ext cx="186730" cy="8158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pic>
          <p:nvPicPr>
            <p:cNvPr id="16" name="Picture 1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26"/>
            <a:stretch/>
          </p:blipFill>
          <p:spPr bwMode="auto">
            <a:xfrm>
              <a:off x="3886200" y="4038600"/>
              <a:ext cx="2611120" cy="2246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layout (uniform)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3228" r="11542" b="18113"/>
          <a:stretch/>
        </p:blipFill>
        <p:spPr bwMode="auto">
          <a:xfrm>
            <a:off x="533400" y="1447800"/>
            <a:ext cx="7620000" cy="354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6879" y="5257800"/>
            <a:ext cx="2210235" cy="982898"/>
            <a:chOff x="4648200" y="2566116"/>
            <a:chExt cx="2017443" cy="906698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4"/>
            <a:stretch/>
          </p:blipFill>
          <p:spPr bwMode="auto">
            <a:xfrm>
              <a:off x="4648200" y="2717442"/>
              <a:ext cx="2011680" cy="7553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19"/>
            <a:stretch/>
          </p:blipFill>
          <p:spPr bwMode="auto">
            <a:xfrm>
              <a:off x="4653963" y="2566116"/>
              <a:ext cx="2011680" cy="4851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29659"/>
              </p:ext>
            </p:extLst>
          </p:nvPr>
        </p:nvGraphicFramePr>
        <p:xfrm>
          <a:off x="5486400" y="5162585"/>
          <a:ext cx="3048000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</a:tblGrid>
              <a:tr h="1138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Multi-floor building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floors, 3 m height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2x4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apartments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size:10m x 10m x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STA/BSS,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 BSS/apartment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1440" marB="9144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26123"/>
              </p:ext>
            </p:extLst>
          </p:nvPr>
        </p:nvGraphicFramePr>
        <p:xfrm>
          <a:off x="765986" y="1981200"/>
          <a:ext cx="761044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805220"/>
                <a:gridCol w="3805220"/>
              </a:tblGrid>
              <a:tr h="13650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PHY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MCS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Adaptive MCS0-MCS8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TX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RX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TX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RX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Noise Floor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-88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/>
                        </a:rPr>
                        <a:t>dBm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MAC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Center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 frequency, BSS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BW and primary channels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5GHz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80MHz,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/>
                        </a:rPr>
                        <a:t> reuse 1 (all BSS on same channel)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Aggregation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/>
                        </a:rPr>
                        <a:t> A-MSDU, A-MPDU adaptive, max 64, </a:t>
                      </a:r>
                      <a:r>
                        <a:rPr lang="el-GR" sz="1400" dirty="0" smtClean="0">
                          <a:latin typeface="+mj-lt"/>
                        </a:rPr>
                        <a:t>μ = </a:t>
                      </a:r>
                      <a:r>
                        <a:rPr lang="en-US" sz="1400" dirty="0" smtClean="0">
                          <a:latin typeface="+mj-lt"/>
                        </a:rPr>
                        <a:t>37</a:t>
                      </a:r>
                      <a:r>
                        <a:rPr lang="el-GR" sz="1400" dirty="0" smtClean="0">
                          <a:latin typeface="+mj-lt"/>
                        </a:rPr>
                        <a:t> and σ = 2</a:t>
                      </a:r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r>
                        <a:rPr lang="el-GR" sz="1400" dirty="0" smtClean="0">
                          <a:latin typeface="+mj-lt"/>
                        </a:rPr>
                        <a:t>.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105400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other parameters from 0980r6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all data 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7783" r="11470" b="9396"/>
          <a:stretch/>
        </p:blipFill>
        <p:spPr bwMode="auto">
          <a:xfrm>
            <a:off x="304800" y="1676400"/>
            <a:ext cx="84272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different between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7784" r="11304" b="9031"/>
          <a:stretch/>
        </p:blipFill>
        <p:spPr bwMode="auto">
          <a:xfrm>
            <a:off x="457200" y="1752600"/>
            <a:ext cx="82616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little or no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2 (AP = 10)	:    0.005318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6 (AP = 30)	:    0.006078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8 (AP = 40)	:    0.000000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11 (AP = 55)	:    0.148150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12 (AP = 60)	:    0.038747 </a:t>
            </a:r>
            <a:r>
              <a:rPr lang="en-US" sz="2000" dirty="0" smtClean="0"/>
              <a:t>Mbps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BSS with bad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cid:image001.jpg@01D0572B.BE9ACA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5257800" cy="49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03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 descr="cid:image002.jpg@01D0572B.BE9ACA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7" y="1460679"/>
            <a:ext cx="2910623" cy="26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812424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368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50176" y="1510905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15000" y="1588929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648200"/>
            <a:ext cx="267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</a:t>
            </a:r>
            <a:r>
              <a:rPr lang="en-US" sz="1800" dirty="0">
                <a:solidFill>
                  <a:schemeClr val="tx1"/>
                </a:solidFill>
              </a:rPr>
              <a:t>is far away in a corner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the STA are spread out</a:t>
            </a:r>
          </a:p>
        </p:txBody>
      </p:sp>
    </p:spTree>
    <p:extLst>
      <p:ext uri="{BB962C8B-B14F-4D97-AF65-F5344CB8AC3E}">
        <p14:creationId xmlns:p14="http://schemas.microsoft.com/office/powerpoint/2010/main" val="1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5-0000-01-0000-11ax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11-15-0000-01-0000-11ax_TEMPLATE</Template>
  <TotalTime>1540</TotalTime>
  <Words>790</Words>
  <Application>Microsoft Office PowerPoint</Application>
  <PresentationFormat>On-screen Show (4:3)</PresentationFormat>
  <Paragraphs>199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11-15-0000-01-0000-11ax_TEMPLATE</vt:lpstr>
      <vt:lpstr>Document</vt:lpstr>
      <vt:lpstr>802.11ax scenario 1 CCA</vt:lpstr>
      <vt:lpstr>Abstract</vt:lpstr>
      <vt:lpstr>References for comparison</vt:lpstr>
      <vt:lpstr>Random layout (uniform)</vt:lpstr>
      <vt:lpstr>Parameters used</vt:lpstr>
      <vt:lpstr>Sum of all data flows</vt:lpstr>
      <vt:lpstr>Very different between BSS</vt:lpstr>
      <vt:lpstr>Some BSS have little or no throughput</vt:lpstr>
      <vt:lpstr>BSS with bad throughput</vt:lpstr>
      <vt:lpstr>Some BSS have great throughput</vt:lpstr>
      <vt:lpstr>BSS with good throughput</vt:lpstr>
      <vt:lpstr>In a “bad BSS”, no CCA setting helps</vt:lpstr>
      <vt:lpstr>In a “good BSS” results are scattered </vt:lpstr>
      <vt:lpstr>CDF Throughput per downlink</vt:lpstr>
      <vt:lpstr>Compare 11-14-0833-00</vt:lpstr>
      <vt:lpstr>Compare 11-14-0578-00</vt:lpstr>
      <vt:lpstr>Compare 11-14-0880-01</vt:lpstr>
      <vt:lpstr>Compare 11-14-0889-03</vt:lpstr>
      <vt:lpstr>Compare 11-14-0846-00</vt:lpstr>
      <vt:lpstr>Compare 11-14-0861-00</vt:lpstr>
      <vt:lpstr>Conclusions</vt:lpstr>
    </vt:vector>
  </TitlesOfParts>
  <Manager>Benjamin A. Rolfe</Manager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 scenario 1 CCA</dc:title>
  <dc:creator>Knut Odman</dc:creator>
  <cp:keywords>November2014</cp:keywords>
  <dc:description>Ben Rolfe (BCA); Jon Rosdahl (CSR)</dc:description>
  <cp:lastModifiedBy>Knut Odman</cp:lastModifiedBy>
  <cp:revision>29</cp:revision>
  <cp:lastPrinted>1601-01-01T00:00:00Z</cp:lastPrinted>
  <dcterms:created xsi:type="dcterms:W3CDTF">2015-03-05T23:18:48Z</dcterms:created>
  <dcterms:modified xsi:type="dcterms:W3CDTF">2015-03-09T10:27:52Z</dcterms:modified>
</cp:coreProperties>
</file>