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4" r:id="rId16"/>
    <p:sldId id="27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 varScale="1">
        <p:scale>
          <a:sx n="60" d="100"/>
          <a:sy n="60" d="100"/>
        </p:scale>
        <p:origin x="53" y="83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5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10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62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14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95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30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‒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‒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Bandwidth granularity </a:t>
            </a:r>
            <a:br>
              <a:rPr lang="en-GB" dirty="0" smtClean="0"/>
            </a:br>
            <a:r>
              <a:rPr lang="en-GB" dirty="0" smtClean="0"/>
              <a:t>on UL-OFDMA data allocation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967025"/>
              </p:ext>
            </p:extLst>
          </p:nvPr>
        </p:nvGraphicFramePr>
        <p:xfrm>
          <a:off x="515939" y="2278063"/>
          <a:ext cx="8088509" cy="298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53180" imgH="2746794" progId="Word.Document.8">
                  <p:embed/>
                </p:oleObj>
              </mc:Choice>
              <mc:Fallback>
                <p:oleObj name="Document" r:id="rId4" imgW="8253180" imgH="27467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9" y="2278063"/>
                        <a:ext cx="8088509" cy="2987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Sub-channel based UL-OFDMA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1200"/>
            <a:ext cx="8424936" cy="4113213"/>
          </a:xfrm>
        </p:spPr>
        <p:txBody>
          <a:bodyPr/>
          <a:lstStyle/>
          <a:p>
            <a:r>
              <a:rPr lang="en-US" sz="2000" dirty="0" smtClean="0"/>
              <a:t>More flexibility in resource allocation</a:t>
            </a:r>
            <a:endParaRPr lang="en-US" sz="2000" dirty="0"/>
          </a:p>
          <a:p>
            <a:pPr lvl="1"/>
            <a:r>
              <a:rPr lang="en-US" sz="1800" dirty="0"/>
              <a:t>Finer granularity of channel allocation</a:t>
            </a:r>
          </a:p>
          <a:p>
            <a:pPr lvl="1"/>
            <a:r>
              <a:rPr lang="en-US" sz="1800" dirty="0"/>
              <a:t>Depending on the data size of each STA, </a:t>
            </a:r>
            <a:r>
              <a:rPr lang="en-US" sz="1800" dirty="0" smtClean="0"/>
              <a:t>different size of sub-channels can be assigned</a:t>
            </a:r>
            <a:endParaRPr lang="en-US" sz="1800" dirty="0"/>
          </a:p>
          <a:p>
            <a:pPr lvl="1"/>
            <a:r>
              <a:rPr lang="en-US" sz="1800" dirty="0"/>
              <a:t>Less </a:t>
            </a:r>
            <a:r>
              <a:rPr lang="en-US" sz="1800" dirty="0" smtClean="0"/>
              <a:t>zero padding or data repetition is required </a:t>
            </a:r>
            <a:r>
              <a:rPr lang="en-US" sz="1800" dirty="0"/>
              <a:t>for time alignment of data period</a:t>
            </a:r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r>
              <a:rPr lang="en-US" sz="2000" dirty="0" smtClean="0"/>
              <a:t>Sub-channel based UL-OFDMA seems more preferable in order to meet the </a:t>
            </a:r>
            <a:r>
              <a:rPr lang="en-US" sz="2000" dirty="0" err="1" smtClean="0"/>
              <a:t>tput</a:t>
            </a:r>
            <a:r>
              <a:rPr lang="en-US" sz="2000" dirty="0" smtClean="0"/>
              <a:t> requirement of 11ax PAR</a:t>
            </a:r>
          </a:p>
          <a:p>
            <a:r>
              <a:rPr lang="en-US" sz="2000" dirty="0" smtClean="0"/>
              <a:t>There are some issues and concerns on implementing sub-channel based UL-OFDMA</a:t>
            </a:r>
            <a:endParaRPr lang="en-US" sz="20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717032"/>
            <a:ext cx="4676452" cy="121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 of </a:t>
            </a:r>
            <a:r>
              <a:rPr lang="en-US" dirty="0"/>
              <a:t>bandwidth occupation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It seems possible to allow ½, ¼, 1/8 of current channel bandwidth(10/5/2.5 MHz)</a:t>
            </a:r>
          </a:p>
          <a:p>
            <a:r>
              <a:rPr lang="en-US" altLang="ko-KR" sz="2000" dirty="0"/>
              <a:t>5</a:t>
            </a:r>
            <a:r>
              <a:rPr lang="en-US" sz="2000" dirty="0"/>
              <a:t>GH ISM regulation of ETSI </a:t>
            </a:r>
            <a:r>
              <a:rPr lang="en-US" sz="2000" dirty="0" smtClean="0"/>
              <a:t>[10]</a:t>
            </a:r>
            <a:endParaRPr lang="en-US" sz="2000" dirty="0"/>
          </a:p>
          <a:p>
            <a:pPr lvl="1"/>
            <a:r>
              <a:rPr lang="en-US" sz="1600" dirty="0"/>
              <a:t>4.3.2 Limits </a:t>
            </a:r>
            <a:br>
              <a:rPr lang="en-US" sz="1600" dirty="0"/>
            </a:br>
            <a:r>
              <a:rPr lang="en-US" sz="1600" b="1" dirty="0">
                <a:solidFill>
                  <a:srgbClr val="FF0000"/>
                </a:solidFill>
              </a:rPr>
              <a:t>The Nominal Channel Bandwidth shall be </a:t>
            </a:r>
            <a:r>
              <a:rPr lang="en-US" sz="1600" b="1" u="sng" dirty="0">
                <a:solidFill>
                  <a:srgbClr val="FF0000"/>
                </a:solidFill>
              </a:rPr>
              <a:t>at least 5 MHz</a:t>
            </a:r>
            <a:r>
              <a:rPr lang="en-US" sz="1600" b="1" dirty="0">
                <a:solidFill>
                  <a:srgbClr val="FF0000"/>
                </a:solidFill>
              </a:rPr>
              <a:t> at all times. </a:t>
            </a:r>
            <a:br>
              <a:rPr lang="en-US" sz="1600" b="1" dirty="0">
                <a:solidFill>
                  <a:srgbClr val="FF0000"/>
                </a:solidFill>
              </a:rPr>
            </a:br>
            <a:r>
              <a:rPr lang="en-US" sz="1600" dirty="0"/>
              <a:t>The Occupied Channel Bandwidth shall be between 80 % and 100 % of the declared Nominal Channel Bandwidth. In case of smart antenna systems (devices with multiple transmit chains) each of the transmit chains shall meet this requirement.</a:t>
            </a:r>
            <a:br>
              <a:rPr lang="en-US" sz="1600" dirty="0"/>
            </a:br>
            <a:r>
              <a:rPr lang="en-US" sz="1600" dirty="0"/>
              <a:t>During an established communication, </a:t>
            </a:r>
            <a:r>
              <a:rPr lang="en-US" sz="1600" b="1" dirty="0">
                <a:solidFill>
                  <a:srgbClr val="FF0000"/>
                </a:solidFill>
              </a:rPr>
              <a:t>the device is allowed to operate temporarily with an Occupied Channel Bandwidth below 80 % of its Nominal Channel Bandwidth with </a:t>
            </a:r>
            <a:r>
              <a:rPr lang="en-US" sz="1600" b="1" u="sng" dirty="0">
                <a:solidFill>
                  <a:srgbClr val="FF0000"/>
                </a:solidFill>
              </a:rPr>
              <a:t>a minimum of 4 </a:t>
            </a:r>
            <a:r>
              <a:rPr lang="en-US" sz="1600" b="1" u="sng" dirty="0" err="1">
                <a:solidFill>
                  <a:srgbClr val="FF0000"/>
                </a:solidFill>
              </a:rPr>
              <a:t>MHz</a:t>
            </a:r>
            <a:r>
              <a:rPr lang="en-US" sz="1600" b="1" dirty="0" err="1">
                <a:solidFill>
                  <a:srgbClr val="FF0000"/>
                </a:solidFill>
              </a:rPr>
              <a:t>.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  <a:p>
            <a:pPr lvl="1"/>
            <a:r>
              <a:rPr lang="en-US" sz="1800" dirty="0"/>
              <a:t>Should 5MHz be the minimum bandwidth occupation?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3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L-preamble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L-preamble should be sent on 20MHz channel with 64 FFT </a:t>
            </a:r>
            <a:r>
              <a:rPr lang="en-US" sz="2000" dirty="0" smtClean="0"/>
              <a:t>size</a:t>
            </a:r>
          </a:p>
          <a:p>
            <a:pPr lvl="1"/>
            <a:r>
              <a:rPr lang="en-US" sz="1600" dirty="0" smtClean="0"/>
              <a:t>Used for delivering common control information of single transmitter</a:t>
            </a:r>
            <a:endParaRPr lang="en-US" sz="1600" dirty="0"/>
          </a:p>
          <a:p>
            <a:r>
              <a:rPr lang="en-US" sz="2000" dirty="0"/>
              <a:t>1. A chosen STA transmits L-preamble as a representative of the PPDU</a:t>
            </a:r>
          </a:p>
          <a:p>
            <a:pPr lvl="1"/>
            <a:r>
              <a:rPr lang="en-US" sz="1800" dirty="0"/>
              <a:t>Might influence the decoding performance of STAs without L-preamble</a:t>
            </a:r>
          </a:p>
          <a:p>
            <a:r>
              <a:rPr lang="en-US" sz="2000" dirty="0"/>
              <a:t>2. Every STA sends identical L-preamble </a:t>
            </a:r>
          </a:p>
          <a:p>
            <a:pPr lvl="1"/>
            <a:r>
              <a:rPr lang="en-US" sz="1800" dirty="0"/>
              <a:t>Different delay spread might degrade the decoding performance</a:t>
            </a:r>
          </a:p>
          <a:p>
            <a:pPr lvl="1"/>
            <a:r>
              <a:rPr lang="en-US" sz="1800" dirty="0"/>
              <a:t>Common control information should be shared among UL STAs in </a:t>
            </a:r>
            <a:r>
              <a:rPr lang="en-US" sz="1800" dirty="0" smtClean="0"/>
              <a:t>advance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5157192"/>
            <a:ext cx="6810234" cy="1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preamble structure </a:t>
            </a:r>
            <a:br>
              <a:rPr lang="en-US" dirty="0" smtClean="0"/>
            </a:br>
            <a:r>
              <a:rPr lang="en-US" dirty="0" smtClean="0"/>
              <a:t>for sub-channel based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0083"/>
            <a:ext cx="7770813" cy="4113213"/>
          </a:xfrm>
        </p:spPr>
        <p:txBody>
          <a:bodyPr/>
          <a:lstStyle/>
          <a:p>
            <a:r>
              <a:rPr lang="en-US" altLang="ko-KR" sz="1800" dirty="0" smtClean="0"/>
              <a:t>Should HE-SIG A also contain common control information for every STA on 20MHz channel?</a:t>
            </a:r>
          </a:p>
          <a:p>
            <a:pPr lvl="1"/>
            <a:r>
              <a:rPr lang="en-US" altLang="ko-KR" sz="1400" dirty="0" smtClean="0"/>
              <a:t>TX-specific information should be contained in latter field of HE preamble (including training sequence, control information) </a:t>
            </a:r>
            <a:r>
              <a:rPr lang="en-US" altLang="ko-KR" sz="1400" dirty="0" smtClean="0">
                <a:latin typeface="Calibri" panose="020F0502020204030204" pitchFamily="34" charset="0"/>
              </a:rPr>
              <a:t>①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With proper protection mechanism from legacy STAs, L preamble and HE-SIG A might be dropped </a:t>
            </a:r>
            <a:r>
              <a:rPr lang="en-US" altLang="ko-KR" sz="1400" dirty="0" smtClean="0">
                <a:latin typeface="Calibri" panose="020F0502020204030204" pitchFamily="34" charset="0"/>
              </a:rPr>
              <a:t>②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Corresponding information must be negotiated before data transmission</a:t>
            </a:r>
          </a:p>
          <a:p>
            <a:r>
              <a:rPr lang="en-US" altLang="ko-KR" sz="1800" dirty="0" smtClean="0"/>
              <a:t>HE-SIG A might be designed with the minimum size of channel occupation </a:t>
            </a:r>
            <a:r>
              <a:rPr lang="en-US" altLang="ko-KR" sz="1400" b="0" dirty="0" smtClean="0">
                <a:latin typeface="Calibri" panose="020F0502020204030204" pitchFamily="34" charset="0"/>
              </a:rPr>
              <a:t>③</a:t>
            </a:r>
            <a:endParaRPr lang="en-US" altLang="ko-KR" sz="1800" b="0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sz="1400" dirty="0" smtClean="0"/>
              <a:t>TX-specific information might be included for every STA</a:t>
            </a:r>
          </a:p>
          <a:p>
            <a:pPr lvl="1"/>
            <a:r>
              <a:rPr lang="en-US" altLang="ko-KR" sz="1400" dirty="0" smtClean="0"/>
              <a:t>HE-SIG A for STA with multiple sub-channel might be duplicated on every assigned sub-channel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229200"/>
            <a:ext cx="8194258" cy="10982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1560" y="6184413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  <a:latin typeface="Calibri" panose="020F0502020204030204" pitchFamily="34" charset="0"/>
              </a:rPr>
              <a:t>①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61867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②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60228" y="6180463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③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5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UL-OFDMA is likely to become one of the most important feature of 11ax in terms of throughput enhancement</a:t>
            </a:r>
          </a:p>
          <a:p>
            <a:r>
              <a:rPr lang="en-US" dirty="0" smtClean="0"/>
              <a:t>It is necessary to decide bandwidth occupation pattern for UL-OFDMA in advance to design procedural detail</a:t>
            </a:r>
          </a:p>
          <a:p>
            <a:r>
              <a:rPr lang="en-US" dirty="0" smtClean="0"/>
              <a:t>We have discussed the way of deployment of multiple STA’s UL data</a:t>
            </a:r>
          </a:p>
          <a:p>
            <a:pPr lvl="1"/>
            <a:r>
              <a:rPr lang="en-US" dirty="0" smtClean="0"/>
              <a:t>20MHz based / sub-channel based</a:t>
            </a:r>
          </a:p>
          <a:p>
            <a:r>
              <a:rPr lang="en-US" dirty="0" smtClean="0"/>
              <a:t>In terms of </a:t>
            </a:r>
            <a:r>
              <a:rPr lang="en-US" dirty="0" err="1" smtClean="0"/>
              <a:t>Tput</a:t>
            </a:r>
            <a:r>
              <a:rPr lang="en-US" dirty="0" smtClean="0"/>
              <a:t> enhancement, sub-channel </a:t>
            </a:r>
            <a:r>
              <a:rPr lang="en-US" dirty="0"/>
              <a:t>based UL-OFDMA seems more </a:t>
            </a:r>
            <a:r>
              <a:rPr lang="en-US" dirty="0" smtClean="0"/>
              <a:t>preferable</a:t>
            </a:r>
          </a:p>
          <a:p>
            <a:pPr lvl="1"/>
            <a:r>
              <a:rPr lang="en-US" dirty="0" smtClean="0"/>
              <a:t>Adjustment for sub-channel based operation should be followed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6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sz="1600" b="0" dirty="0"/>
              <a:t>[1][14/1453/r2] </a:t>
            </a:r>
            <a:r>
              <a:rPr lang="en-US" sz="1600" b="0" dirty="0"/>
              <a:t>Spec Framework Proposal</a:t>
            </a:r>
            <a:endParaRPr lang="en-US" altLang="ko-KR" sz="1600" b="0" dirty="0"/>
          </a:p>
          <a:p>
            <a:r>
              <a:rPr lang="en-US" altLang="ko-KR" sz="1600" b="0" dirty="0"/>
              <a:t>[2][14/1447/r1] </a:t>
            </a:r>
            <a:r>
              <a:rPr lang="en-US" sz="1600" b="0" dirty="0"/>
              <a:t>Proposed Spec Framework Document for 11ax considering potential tech features</a:t>
            </a:r>
            <a:endParaRPr lang="en-US" altLang="ko-KR" sz="1600" b="0" dirty="0"/>
          </a:p>
          <a:p>
            <a:r>
              <a:rPr lang="en-US" sz="1600" b="0" dirty="0" smtClean="0"/>
              <a:t>[3] [14/1452/r0] </a:t>
            </a:r>
            <a:r>
              <a:rPr lang="en-US" sz="1600" b="0" dirty="0"/>
              <a:t>Frequency selective scheduling in </a:t>
            </a:r>
            <a:r>
              <a:rPr lang="en-US" sz="1600" b="0" dirty="0" smtClean="0"/>
              <a:t>OFDMA</a:t>
            </a:r>
          </a:p>
          <a:p>
            <a:r>
              <a:rPr lang="en-US" sz="1600" b="0" dirty="0" smtClean="0"/>
              <a:t>[4] [15/0082/r1] </a:t>
            </a:r>
            <a:r>
              <a:rPr lang="en-US" sz="1600" b="0" dirty="0"/>
              <a:t>Considerations on </a:t>
            </a:r>
            <a:r>
              <a:rPr lang="en-US" sz="1600" b="0" dirty="0" smtClean="0"/>
              <a:t>11ax </a:t>
            </a:r>
            <a:r>
              <a:rPr lang="en-US" sz="1600" b="0" dirty="0"/>
              <a:t>OFDMA Frequency Granularity</a:t>
            </a:r>
            <a:endParaRPr lang="en-US" sz="1600" b="0" dirty="0" smtClean="0"/>
          </a:p>
          <a:p>
            <a:r>
              <a:rPr lang="en-US" sz="1600" b="0" dirty="0" smtClean="0"/>
              <a:t>[5] [15/0305/r0] </a:t>
            </a:r>
            <a:r>
              <a:rPr lang="en-US" sz="1600" b="0" dirty="0"/>
              <a:t>Effective Subcarrier Assignment for DL-OFDMA</a:t>
            </a:r>
            <a:endParaRPr lang="en-US" sz="1600" b="0" dirty="0" smtClean="0"/>
          </a:p>
          <a:p>
            <a:r>
              <a:rPr lang="en-US" sz="1600" b="0" dirty="0" smtClean="0"/>
              <a:t>[6] [15/0092/r1] </a:t>
            </a:r>
            <a:r>
              <a:rPr lang="en-US" sz="1600" b="0" dirty="0"/>
              <a:t>DL-OFDMA Procedure </a:t>
            </a:r>
            <a:r>
              <a:rPr lang="en-US" sz="1600" b="0" dirty="0" smtClean="0"/>
              <a:t>in </a:t>
            </a:r>
            <a:r>
              <a:rPr lang="en-US" sz="1600" b="0" dirty="0"/>
              <a:t>IEEE 802.11ax</a:t>
            </a:r>
            <a:endParaRPr lang="en-US" sz="1600" b="0" dirty="0" smtClean="0"/>
          </a:p>
          <a:p>
            <a:r>
              <a:rPr lang="en-US" sz="1600" b="0" dirty="0" smtClean="0"/>
              <a:t>[7] [14/1232/r1] </a:t>
            </a:r>
            <a:r>
              <a:rPr lang="en-US" sz="1600" b="0" dirty="0"/>
              <a:t>On Multi-STA Aggregation Mechanisms in </a:t>
            </a:r>
            <a:r>
              <a:rPr lang="en-US" sz="1600" b="0" dirty="0" smtClean="0"/>
              <a:t>11ax</a:t>
            </a:r>
            <a:r>
              <a:rPr lang="en-US" sz="1600" b="0" dirty="0"/>
              <a:t>On Multi-STA Aggregation Mechanisms in 11ax</a:t>
            </a:r>
            <a:endParaRPr lang="en-US" sz="1600" b="0" dirty="0" smtClean="0"/>
          </a:p>
          <a:p>
            <a:r>
              <a:rPr lang="en-US" sz="1600" b="0" dirty="0" smtClean="0"/>
              <a:t>[8] </a:t>
            </a:r>
            <a:r>
              <a:rPr lang="en-US" sz="1600" b="0" dirty="0"/>
              <a:t>Sakurai, Taka, and Hai L. Vu. "MAC access delay of IEEE 802.11 </a:t>
            </a:r>
            <a:r>
              <a:rPr lang="en-US" sz="1600" b="0" dirty="0" err="1"/>
              <a:t>DCF."</a:t>
            </a:r>
            <a:r>
              <a:rPr lang="en-US" sz="1600" b="0" i="1" dirty="0" err="1"/>
              <a:t>Wireless</a:t>
            </a:r>
            <a:r>
              <a:rPr lang="en-US" sz="1600" b="0" i="1" dirty="0"/>
              <a:t> Communications, IEEE Transactions on</a:t>
            </a:r>
            <a:r>
              <a:rPr lang="en-US" sz="1600" b="0" dirty="0"/>
              <a:t> 6.5 (2007): 1702-1710</a:t>
            </a:r>
            <a:r>
              <a:rPr lang="en-US" sz="1600" b="0" dirty="0" smtClean="0"/>
              <a:t>.</a:t>
            </a:r>
          </a:p>
          <a:p>
            <a:r>
              <a:rPr lang="en-US" sz="1600" b="0" dirty="0" smtClean="0"/>
              <a:t>[9] [14/1442/r1]</a:t>
            </a:r>
            <a:r>
              <a:rPr lang="en-US" sz="1600" b="0" dirty="0"/>
              <a:t> Considerations on </a:t>
            </a:r>
            <a:r>
              <a:rPr lang="en-US" sz="1600" b="0" dirty="0" smtClean="0"/>
              <a:t>DL </a:t>
            </a:r>
            <a:r>
              <a:rPr lang="en-US" sz="1600" b="0" dirty="0"/>
              <a:t>OFDMA control mechanism</a:t>
            </a:r>
            <a:endParaRPr lang="en-US" sz="1600" b="0" dirty="0" smtClean="0"/>
          </a:p>
          <a:p>
            <a:r>
              <a:rPr lang="en-US" sz="1600" b="0" dirty="0" smtClean="0"/>
              <a:t>[10]</a:t>
            </a:r>
            <a:r>
              <a:rPr lang="fi-FI" sz="1600" b="0" dirty="0" smtClean="0"/>
              <a:t> </a:t>
            </a:r>
            <a:r>
              <a:rPr lang="fi-FI" sz="1600" b="0" dirty="0"/>
              <a:t>ETSI EN 301 893 V1.8.0</a:t>
            </a:r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UL-OFDMA </a:t>
            </a:r>
            <a:r>
              <a:rPr lang="en-US" dirty="0"/>
              <a:t>shall support UL data allocation below 20MHz for an HE STA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UL-OFDMA is included in Spec Framework Document for 11ax [1],[2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/>
              <a:t>K</a:t>
            </a:r>
            <a:r>
              <a:rPr lang="en-US" altLang="ko-KR" dirty="0" smtClean="0"/>
              <a:t>ey </a:t>
            </a:r>
            <a:r>
              <a:rPr lang="en-US" altLang="ko-KR" dirty="0"/>
              <a:t>enabling technique to meet the requirement of  throughput </a:t>
            </a:r>
            <a:r>
              <a:rPr lang="en-US" altLang="ko-KR" dirty="0" smtClean="0"/>
              <a:t>enhancement</a:t>
            </a:r>
          </a:p>
          <a:p>
            <a:pPr lvl="1"/>
            <a:r>
              <a:rPr lang="en-US" altLang="ko-KR" dirty="0" smtClean="0"/>
              <a:t>Simultaneous transmission from multiple STAs to AP</a:t>
            </a:r>
          </a:p>
          <a:p>
            <a:pPr lvl="1"/>
            <a:r>
              <a:rPr lang="en-US" altLang="ko-KR" dirty="0" smtClean="0"/>
              <a:t>It is necessary to decide how to support UL data transmitted by multiple STAs</a:t>
            </a:r>
            <a:endParaRPr lang="en-US" altLang="ko-KR" dirty="0"/>
          </a:p>
          <a:p>
            <a:r>
              <a:rPr lang="en-US" dirty="0" smtClean="0"/>
              <a:t>Bandwidth granularity of multiple UL data allocation</a:t>
            </a:r>
            <a:endParaRPr lang="en-US" altLang="ko-KR" dirty="0"/>
          </a:p>
          <a:p>
            <a:pPr lvl="1"/>
            <a:r>
              <a:rPr lang="en-US" altLang="ko-KR" dirty="0" smtClean="0"/>
              <a:t>Considering wideband</a:t>
            </a:r>
            <a:r>
              <a:rPr lang="en-US" altLang="ko-KR" dirty="0"/>
              <a:t>, larger FFT </a:t>
            </a:r>
            <a:r>
              <a:rPr lang="en-US" altLang="ko-KR" dirty="0" smtClean="0"/>
              <a:t>size</a:t>
            </a:r>
            <a:endParaRPr lang="en-US" altLang="ko-KR" dirty="0"/>
          </a:p>
          <a:p>
            <a:r>
              <a:rPr lang="en-US" dirty="0" smtClean="0"/>
              <a:t>20MHz </a:t>
            </a:r>
            <a:r>
              <a:rPr lang="en-US" dirty="0"/>
              <a:t>based or sub-channel based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9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UL-OFDMA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792" y="4149080"/>
            <a:ext cx="3958208" cy="1836475"/>
          </a:xfrm>
        </p:spPr>
        <p:txBody>
          <a:bodyPr/>
          <a:lstStyle/>
          <a:p>
            <a:r>
              <a:rPr lang="en-US" sz="1600" dirty="0"/>
              <a:t>Initiation (AP)</a:t>
            </a:r>
          </a:p>
          <a:p>
            <a:pPr lvl="1"/>
            <a:r>
              <a:rPr lang="en-US" sz="1400" dirty="0"/>
              <a:t>UL-OFDMA procedure start indication</a:t>
            </a:r>
          </a:p>
          <a:p>
            <a:pPr lvl="1"/>
            <a:r>
              <a:rPr lang="en-US" sz="1400" dirty="0"/>
              <a:t>Synchronization of UL-OFDMA procedure</a:t>
            </a:r>
          </a:p>
          <a:p>
            <a:pPr lvl="1"/>
            <a:r>
              <a:rPr lang="en-US" sz="1400" dirty="0"/>
              <a:t>Channel availability indication of AP</a:t>
            </a:r>
          </a:p>
          <a:p>
            <a:pPr lvl="1"/>
            <a:r>
              <a:rPr lang="en-US" sz="1400" dirty="0"/>
              <a:t>Duplicated for available channel from AP’s perspective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054" y="1811801"/>
            <a:ext cx="4550304" cy="2301411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574232" y="4149080"/>
            <a:ext cx="3958208" cy="2326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‒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dirty="0"/>
              <a:t>Scheduling (AP, STAs)</a:t>
            </a:r>
          </a:p>
          <a:p>
            <a:pPr lvl="1"/>
            <a:r>
              <a:rPr lang="en-US" sz="1400" dirty="0"/>
              <a:t>STA</a:t>
            </a:r>
          </a:p>
          <a:p>
            <a:pPr lvl="2"/>
            <a:r>
              <a:rPr lang="en-US" sz="1100" dirty="0"/>
              <a:t>Medium </a:t>
            </a:r>
            <a:r>
              <a:rPr lang="en-US" sz="1100" dirty="0" smtClean="0"/>
              <a:t>contention (</a:t>
            </a:r>
            <a:r>
              <a:rPr lang="en-US" sz="1200" dirty="0" smtClean="0"/>
              <a:t>Resource request)</a:t>
            </a:r>
            <a:endParaRPr lang="en-US" sz="1200" dirty="0"/>
          </a:p>
          <a:p>
            <a:pPr lvl="2"/>
            <a:r>
              <a:rPr lang="en-US" sz="1200" dirty="0"/>
              <a:t>Channel availability indication of STAs</a:t>
            </a:r>
          </a:p>
          <a:p>
            <a:pPr lvl="2"/>
            <a:r>
              <a:rPr lang="en-US" sz="1200" dirty="0"/>
              <a:t>UL-data length and AC indication</a:t>
            </a:r>
          </a:p>
          <a:p>
            <a:pPr lvl="1"/>
            <a:r>
              <a:rPr lang="en-US" sz="1400" dirty="0"/>
              <a:t>AP</a:t>
            </a:r>
          </a:p>
          <a:p>
            <a:pPr lvl="2"/>
            <a:r>
              <a:rPr lang="en-US" sz="1200" dirty="0"/>
              <a:t>Resource (Channel) </a:t>
            </a:r>
            <a:r>
              <a:rPr lang="en-US" sz="1200" dirty="0" smtClean="0"/>
              <a:t>allocation</a:t>
            </a:r>
          </a:p>
          <a:p>
            <a:pPr lvl="1"/>
            <a:r>
              <a:rPr lang="en-US" sz="1400" dirty="0" smtClean="0"/>
              <a:t>Explicit or implicit</a:t>
            </a:r>
          </a:p>
          <a:p>
            <a:pPr lvl="1"/>
            <a:endParaRPr lang="en-US" sz="900" dirty="0" smtClean="0"/>
          </a:p>
          <a:p>
            <a:pPr lvl="1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5327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develop UL-OFDMA procedure?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very first step of designing UL-OFDMA</a:t>
            </a:r>
          </a:p>
          <a:p>
            <a:r>
              <a:rPr lang="en-US" dirty="0"/>
              <a:t>Procedural detail may vary depending on the target </a:t>
            </a:r>
            <a:r>
              <a:rPr lang="en-US" dirty="0" smtClean="0"/>
              <a:t>environment/situation/traffic/STA</a:t>
            </a:r>
            <a:endParaRPr lang="en-US" altLang="ko-KR" dirty="0"/>
          </a:p>
          <a:p>
            <a:r>
              <a:rPr lang="en-US" altLang="ko-KR" dirty="0"/>
              <a:t>Among these </a:t>
            </a:r>
            <a:r>
              <a:rPr lang="en-US" altLang="ko-KR" dirty="0" smtClean="0"/>
              <a:t>ingredients</a:t>
            </a:r>
            <a:r>
              <a:rPr lang="en-US" altLang="ko-KR" dirty="0"/>
              <a:t>, we more focus on how </a:t>
            </a:r>
            <a:r>
              <a:rPr lang="en-US" altLang="ko-KR" dirty="0" smtClean="0"/>
              <a:t>many STAs can be allowed in a single UL-OFDMA </a:t>
            </a:r>
            <a:r>
              <a:rPr lang="en-US" altLang="ko-KR" dirty="0"/>
              <a:t>session</a:t>
            </a:r>
          </a:p>
          <a:p>
            <a:pPr lvl="1"/>
            <a:r>
              <a:rPr lang="en-US" altLang="ko-KR" dirty="0" smtClean="0"/>
              <a:t>The number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-STAs can be determined by bandwidth granularity of UL-data allocation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50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STAs’ UL bandwidth occupation</a:t>
            </a:r>
            <a:br>
              <a:rPr lang="en-US" dirty="0" smtClean="0"/>
            </a:br>
            <a:r>
              <a:rPr lang="en-US" dirty="0" smtClean="0"/>
              <a:t>in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conventional 802.11, minimum bandwidth occupation is 20HMz</a:t>
            </a:r>
            <a:endParaRPr lang="en-US" altLang="ko-KR" sz="2000" dirty="0"/>
          </a:p>
          <a:p>
            <a:pPr lvl="1"/>
            <a:r>
              <a:rPr lang="en-US" altLang="ko-KR" sz="1800" dirty="0"/>
              <a:t>Only one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-STA is </a:t>
            </a:r>
            <a:r>
              <a:rPr lang="en-US" altLang="ko-KR" sz="1800" dirty="0" smtClean="0"/>
              <a:t>allowed</a:t>
            </a:r>
          </a:p>
          <a:p>
            <a:pPr lvl="1"/>
            <a:r>
              <a:rPr lang="en-US" altLang="ko-KR" sz="1800" dirty="0" smtClean="0"/>
              <a:t>Control </a:t>
            </a:r>
            <a:r>
              <a:rPr lang="en-US" altLang="ko-KR" sz="1800" dirty="0"/>
              <a:t>mechanism/signaling/frame structure have been </a:t>
            </a:r>
            <a:r>
              <a:rPr lang="en-US" altLang="ko-KR" sz="1800" dirty="0" smtClean="0"/>
              <a:t>designed </a:t>
            </a:r>
            <a:r>
              <a:rPr lang="en-US" altLang="ko-KR" sz="1800" dirty="0"/>
              <a:t>based on 20MHz </a:t>
            </a:r>
            <a:r>
              <a:rPr lang="en-US" altLang="ko-KR" sz="1800" dirty="0" smtClean="0"/>
              <a:t>channel</a:t>
            </a:r>
          </a:p>
          <a:p>
            <a:r>
              <a:rPr lang="en-US" altLang="ko-KR" sz="2000" dirty="0" smtClean="0"/>
              <a:t>DL-OFDMA of 11ax is considering to support finer granularity of bandwidth occupation [3], [4], [5], [6]</a:t>
            </a:r>
            <a:endParaRPr lang="en-US" altLang="ko-KR" sz="1800" dirty="0" smtClean="0"/>
          </a:p>
          <a:p>
            <a:r>
              <a:rPr lang="en-US" altLang="ko-KR" sz="2000" dirty="0" smtClean="0"/>
              <a:t>Finer bandwidth occupation could also be considered for UL-OFDMA</a:t>
            </a:r>
          </a:p>
          <a:p>
            <a:pPr lvl="1"/>
            <a:r>
              <a:rPr lang="en-US" altLang="ko-KR" sz="1800" dirty="0" smtClean="0"/>
              <a:t>Multiple non-AP STAs to 1 AP</a:t>
            </a:r>
          </a:p>
          <a:p>
            <a:r>
              <a:rPr lang="en-US" altLang="ko-KR" sz="2000" dirty="0" smtClean="0"/>
              <a:t>Signaling/control mechanism/frame structure might vary depending on the channel occupation structure</a:t>
            </a:r>
            <a:endParaRPr lang="en-US" altLang="ko-KR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28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20MHz based UL-OFDMA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 STA per 20MHz channel</a:t>
            </a:r>
          </a:p>
          <a:p>
            <a:pPr lvl="1"/>
            <a:r>
              <a:rPr lang="en-US" dirty="0"/>
              <a:t>The winner of contention at each channel will participate UL-OFDMA</a:t>
            </a:r>
          </a:p>
          <a:p>
            <a:pPr lvl="2"/>
            <a:r>
              <a:rPr lang="en-US" dirty="0"/>
              <a:t>Similar to conventional 802.11 medium </a:t>
            </a:r>
            <a:r>
              <a:rPr lang="en-US" dirty="0" smtClean="0"/>
              <a:t>contention</a:t>
            </a:r>
            <a:endParaRPr lang="en-US" dirty="0"/>
          </a:p>
          <a:p>
            <a:pPr lvl="1"/>
            <a:r>
              <a:rPr lang="en-US" dirty="0"/>
              <a:t>Less complexity</a:t>
            </a:r>
          </a:p>
          <a:p>
            <a:pPr lvl="1"/>
            <a:r>
              <a:rPr lang="en-US" dirty="0"/>
              <a:t>Relatively short scheduling </a:t>
            </a:r>
            <a:r>
              <a:rPr lang="en-US" dirty="0" smtClean="0"/>
              <a:t>duration per </a:t>
            </a:r>
            <a:r>
              <a:rPr lang="en-US" dirty="0"/>
              <a:t>UL-OFDMA session</a:t>
            </a:r>
          </a:p>
          <a:p>
            <a:r>
              <a:rPr lang="en-US" dirty="0"/>
              <a:t>Assigned STA may exploit the control information in L/HE preamble exclusively</a:t>
            </a:r>
          </a:p>
          <a:p>
            <a:pPr lvl="1"/>
            <a:r>
              <a:rPr lang="en-US" dirty="0"/>
              <a:t>Easier to </a:t>
            </a:r>
            <a:r>
              <a:rPr lang="en-US" dirty="0" smtClean="0"/>
              <a:t>design and implement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26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based UL-OFDMA </a:t>
            </a:r>
            <a:r>
              <a:rPr lang="en-US" dirty="0" smtClean="0"/>
              <a:t>–drawbacks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Contention isolation gain decreases</a:t>
            </a:r>
          </a:p>
          <a:p>
            <a:pPr lvl="1"/>
            <a:r>
              <a:rPr lang="en-US" dirty="0"/>
              <a:t>The number of UL-OFDMA STAs is the same as available </a:t>
            </a:r>
            <a:r>
              <a:rPr lang="en-US" dirty="0" smtClean="0"/>
              <a:t>channel</a:t>
            </a:r>
          </a:p>
          <a:p>
            <a:pPr lvl="1"/>
            <a:r>
              <a:rPr lang="en-US" dirty="0" smtClean="0"/>
              <a:t>No contention isolation gain for single 20MHz channel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smaller data size, the less spectral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data</a:t>
            </a:r>
            <a:r>
              <a:rPr lang="en-US" dirty="0"/>
              <a:t>/(</a:t>
            </a:r>
            <a:r>
              <a:rPr lang="en-US" dirty="0" err="1"/>
              <a:t>T</a:t>
            </a:r>
            <a:r>
              <a:rPr lang="en-US" baseline="-25000" dirty="0" err="1"/>
              <a:t>data</a:t>
            </a:r>
            <a:r>
              <a:rPr lang="en-US" baseline="-25000" dirty="0"/>
              <a:t> </a:t>
            </a:r>
            <a:r>
              <a:rPr lang="en-US" dirty="0" smtClean="0"/>
              <a:t>+</a:t>
            </a:r>
            <a:r>
              <a:rPr lang="en-US" dirty="0" err="1" smtClean="0"/>
              <a:t>T</a:t>
            </a:r>
            <a:r>
              <a:rPr lang="en-US" baseline="-25000" dirty="0" err="1" smtClean="0"/>
              <a:t>overhead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UL-OFDMA may introduce increased overhead </a:t>
            </a:r>
            <a:r>
              <a:rPr lang="en-US" dirty="0"/>
              <a:t>(e.g., initiation, scheduling)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proportion </a:t>
            </a:r>
            <a:r>
              <a:rPr lang="en-US" dirty="0"/>
              <a:t>of UL-OFDMA </a:t>
            </a:r>
            <a:r>
              <a:rPr lang="en-US" dirty="0" smtClean="0"/>
              <a:t>overhead </a:t>
            </a:r>
            <a:r>
              <a:rPr lang="en-US" dirty="0"/>
              <a:t>will increase as the data size decreases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raffic </a:t>
            </a:r>
            <a:r>
              <a:rPr lang="en-US" altLang="ko-KR" dirty="0"/>
              <a:t>measurement on packet size reveals that packet size is &lt;66B with &gt;75% chance for UL </a:t>
            </a:r>
            <a:r>
              <a:rPr lang="en-US" altLang="ko-KR" dirty="0" smtClean="0"/>
              <a:t>[7]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042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based UL-OFDMA –drawbacks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Inflexible and inefficient resource allocation</a:t>
            </a:r>
          </a:p>
          <a:p>
            <a:pPr lvl="1"/>
            <a:r>
              <a:rPr lang="en-US" dirty="0"/>
              <a:t>AP cannot transmit ACK while it receives UL data through another channel</a:t>
            </a:r>
          </a:p>
          <a:p>
            <a:pPr lvl="1"/>
            <a:r>
              <a:rPr lang="en-US" dirty="0"/>
              <a:t>Every UL data must be timely aligned (e.g., zero padding, data repetition)</a:t>
            </a:r>
          </a:p>
          <a:p>
            <a:pPr lvl="1"/>
            <a:r>
              <a:rPr lang="en-US" dirty="0"/>
              <a:t>The greater difference of data size among UL-OFDMA STAs, the less spectral efficiency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831" y="4732480"/>
            <a:ext cx="4236749" cy="155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92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Sub-channel based UL-OFDMA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1200"/>
            <a:ext cx="8568952" cy="4113213"/>
          </a:xfrm>
        </p:spPr>
        <p:txBody>
          <a:bodyPr/>
          <a:lstStyle/>
          <a:p>
            <a:r>
              <a:rPr lang="en-US" sz="1800" dirty="0"/>
              <a:t>Multiple UL STAs on a single channel</a:t>
            </a:r>
          </a:p>
          <a:p>
            <a:r>
              <a:rPr lang="en-US" sz="1800" dirty="0"/>
              <a:t>More contention isolation gain</a:t>
            </a:r>
          </a:p>
          <a:p>
            <a:pPr lvl="1"/>
            <a:r>
              <a:rPr lang="en-US" sz="1600" dirty="0" smtClean="0"/>
              <a:t>The ratio of contention and collision increases </a:t>
            </a:r>
            <a:r>
              <a:rPr lang="en-US" sz="1600" dirty="0"/>
              <a:t>drastically as the network gets </a:t>
            </a:r>
            <a:r>
              <a:rPr lang="en-US" sz="1600" dirty="0" smtClean="0"/>
              <a:t>denser[8]</a:t>
            </a:r>
            <a:endParaRPr lang="en-US" sz="1600" dirty="0"/>
          </a:p>
          <a:p>
            <a:pPr lvl="1"/>
            <a:r>
              <a:rPr lang="en-US" sz="1600" dirty="0"/>
              <a:t>The number of contention period could be reduced by 1/M</a:t>
            </a:r>
            <a:br>
              <a:rPr lang="en-US" sz="1600" dirty="0"/>
            </a:br>
            <a:r>
              <a:rPr lang="en-US" sz="1600" dirty="0"/>
              <a:t>(M: max. number of STAs per 20MHz channel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Contention reduction could be a key feature to enhance </a:t>
            </a:r>
            <a:r>
              <a:rPr lang="en-US" sz="1600" dirty="0" err="1" smtClean="0"/>
              <a:t>Tput</a:t>
            </a:r>
            <a:r>
              <a:rPr lang="en-US" sz="1600" dirty="0" smtClean="0"/>
              <a:t> as the network gets denser [9]</a:t>
            </a:r>
            <a:endParaRPr lang="en-US" sz="1600" dirty="0"/>
          </a:p>
          <a:p>
            <a:r>
              <a:rPr lang="en-US" sz="1800" dirty="0"/>
              <a:t>More spectral efficiency</a:t>
            </a:r>
          </a:p>
          <a:p>
            <a:pPr lvl="1"/>
            <a:r>
              <a:rPr lang="en-US" sz="1600" dirty="0"/>
              <a:t>The airtime of data will increase as the occupied bandwidth gets </a:t>
            </a:r>
            <a:r>
              <a:rPr lang="en-US" sz="1600" dirty="0" smtClean="0"/>
              <a:t>narrower</a:t>
            </a:r>
            <a:endParaRPr lang="en-US" sz="1600" dirty="0"/>
          </a:p>
          <a:p>
            <a:pPr lvl="1"/>
            <a:r>
              <a:rPr lang="en-US" sz="1600" dirty="0"/>
              <a:t>The ratio of control overhead to data will decrease </a:t>
            </a:r>
            <a:br>
              <a:rPr lang="en-US" sz="1600" dirty="0"/>
            </a:b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4834629"/>
            <a:ext cx="5212515" cy="164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1244</Words>
  <Application>Microsoft Office PowerPoint</Application>
  <PresentationFormat>On-screen Show (4:3)</PresentationFormat>
  <Paragraphs>217</Paragraphs>
  <Slides>16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Bandwidth granularity  on UL-OFDMA data allocation</vt:lpstr>
      <vt:lpstr>Introduction</vt:lpstr>
      <vt:lpstr>UL-OFDMA procedure</vt:lpstr>
      <vt:lpstr>How do we develop UL-OFDMA procedure?</vt:lpstr>
      <vt:lpstr>Multiple STAs’ UL bandwidth occupation in UL-OFDMA</vt:lpstr>
      <vt:lpstr>20MHz based UL-OFDMA</vt:lpstr>
      <vt:lpstr>20MHz based UL-OFDMA –drawbacks (1)</vt:lpstr>
      <vt:lpstr>20MHz based UL-OFDMA –drawbacks (2)</vt:lpstr>
      <vt:lpstr>Sub-channel based UL-OFDMA</vt:lpstr>
      <vt:lpstr>Sub-channel based UL-OFDMA</vt:lpstr>
      <vt:lpstr>Granularity of bandwidth occupation</vt:lpstr>
      <vt:lpstr>L-preamble transmission</vt:lpstr>
      <vt:lpstr>HE preamble structure  for sub-channel based UL-OFDMA</vt:lpstr>
      <vt:lpstr>Conclusion</vt:lpstr>
      <vt:lpstr>References</vt:lpstr>
      <vt:lpstr>Strawpoll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Woojin Ahn</cp:lastModifiedBy>
  <cp:revision>45</cp:revision>
  <cp:lastPrinted>1601-01-01T00:00:00Z</cp:lastPrinted>
  <dcterms:created xsi:type="dcterms:W3CDTF">2014-04-14T10:59:07Z</dcterms:created>
  <dcterms:modified xsi:type="dcterms:W3CDTF">2015-03-09T06:07:20Z</dcterms:modified>
</cp:coreProperties>
</file>