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58" r:id="rId4"/>
    <p:sldId id="264" r:id="rId5"/>
    <p:sldId id="2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853" y="-3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3316136-C0C7-4015-9EAD-69EA88CA8CA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3AE880-4A22-4A68-B729-2C7B91DDF91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60B575DD-2388-4C70-AE6E-FF34CDE7ED54}"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A1C0459-1283-4F96-AB6E-F9E9FE367F77}"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875B52D-4DA2-414D-88F7-F43902FA23DD}" type="slidenum">
              <a:rPr lang="en-US"/>
              <a:pPr/>
              <a:t>4</a:t>
            </a:fld>
            <a:endParaRPr lang="en-US"/>
          </a:p>
        </p:txBody>
      </p:sp>
      <p:sp>
        <p:nvSpPr>
          <p:cNvPr id="17410" name="Rectangle 2"/>
          <p:cNvSpPr>
            <a:spLocks noGrp="1" noRot="1" noChangeAspect="1" noChangeArrowheads="1" noTextEdit="1"/>
          </p:cNvSpPr>
          <p:nvPr>
            <p:ph type="sldImg"/>
          </p:nvPr>
        </p:nvSpPr>
        <p:spPr>
          <a:xfrm>
            <a:off x="1154113" y="701675"/>
            <a:ext cx="4625975" cy="3468688"/>
          </a:xfrm>
          <a:ln/>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2015</a:t>
            </a:r>
            <a:endParaRPr lang="en-US" dirty="0"/>
          </a:p>
        </p:txBody>
      </p:sp>
      <p:sp>
        <p:nvSpPr>
          <p:cNvPr id="5" name="Footer Placeholder 4"/>
          <p:cNvSpPr>
            <a:spLocks noGrp="1"/>
          </p:cNvSpPr>
          <p:nvPr>
            <p:ph type="ftr" sz="quarter" idx="11"/>
          </p:nvPr>
        </p:nvSpPr>
        <p:spPr>
          <a:xfrm>
            <a:off x="5851778" y="6475413"/>
            <a:ext cx="2692147" cy="184666"/>
          </a:xfrm>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B178BBE-7207-440C-A2C2-0E00FD3F412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E7FCE26D-E8EF-4A4B-8D8D-390745D6F43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A55F7B86-D5A4-4A8A-8037-3DBEB385D58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2015</a:t>
            </a:r>
            <a:endParaRPr lang="en-US" dirty="0"/>
          </a:p>
        </p:txBody>
      </p:sp>
      <p:sp>
        <p:nvSpPr>
          <p:cNvPr id="5" name="Footer Placeholder 4"/>
          <p:cNvSpPr>
            <a:spLocks noGrp="1"/>
          </p:cNvSpPr>
          <p:nvPr>
            <p:ph type="ftr" sz="quarter" idx="11"/>
          </p:nvPr>
        </p:nvSpPr>
        <p:spPr>
          <a:xfrm>
            <a:off x="5851778" y="6475413"/>
            <a:ext cx="2692147" cy="184666"/>
          </a:xfrm>
        </p:spPr>
        <p:txBody>
          <a:bodyPr/>
          <a:lstStyle>
            <a:lvl1pPr>
              <a:defRPr/>
            </a:lvl1p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59527B9D-9B0F-4F3F-8AF0-FDA1E2025B0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Month Year</a:t>
            </a:r>
          </a:p>
        </p:txBody>
      </p:sp>
      <p:sp>
        <p:nvSpPr>
          <p:cNvPr id="5" name="Footer Placeholder 4"/>
          <p:cNvSpPr>
            <a:spLocks noGrp="1"/>
          </p:cNvSpPr>
          <p:nvPr>
            <p:ph type="ftr" sz="quarter" idx="11"/>
          </p:nvPr>
        </p:nvSpPr>
        <p:spPr/>
        <p:txBody>
          <a:bodyPr/>
          <a:lstStyle>
            <a:lvl1pPr>
              <a:defRPr/>
            </a:lvl1pPr>
          </a:lstStyle>
          <a:p>
            <a:r>
              <a:rPr lang="en-US"/>
              <a:t>John Doe, Some Company</a:t>
            </a:r>
          </a:p>
        </p:txBody>
      </p:sp>
      <p:sp>
        <p:nvSpPr>
          <p:cNvPr id="6" name="Slide Number Placeholder 5"/>
          <p:cNvSpPr>
            <a:spLocks noGrp="1"/>
          </p:cNvSpPr>
          <p:nvPr>
            <p:ph type="sldNum" sz="quarter" idx="12"/>
          </p:nvPr>
        </p:nvSpPr>
        <p:spPr/>
        <p:txBody>
          <a:bodyPr/>
          <a:lstStyle>
            <a:lvl1pPr>
              <a:defRPr/>
            </a:lvl1pPr>
          </a:lstStyle>
          <a:p>
            <a:r>
              <a:rPr lang="en-US"/>
              <a:t>Slide </a:t>
            </a:r>
            <a:fld id="{B52716A4-E5B3-4100-AB13-37DA1F2708C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89681819-1A9C-48FE-B40B-0AF4E510EC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Month Year</a:t>
            </a:r>
          </a:p>
        </p:txBody>
      </p:sp>
      <p:sp>
        <p:nvSpPr>
          <p:cNvPr id="8" name="Footer Placeholder 7"/>
          <p:cNvSpPr>
            <a:spLocks noGrp="1"/>
          </p:cNvSpPr>
          <p:nvPr>
            <p:ph type="ftr" sz="quarter" idx="11"/>
          </p:nvPr>
        </p:nvSpPr>
        <p:spPr/>
        <p:txBody>
          <a:bodyPr/>
          <a:lstStyle>
            <a:lvl1pPr>
              <a:defRPr/>
            </a:lvl1pPr>
          </a:lstStyle>
          <a:p>
            <a:r>
              <a:rPr lang="en-US"/>
              <a:t>John Doe, Some Company</a:t>
            </a:r>
          </a:p>
        </p:txBody>
      </p:sp>
      <p:sp>
        <p:nvSpPr>
          <p:cNvPr id="9" name="Slide Number Placeholder 8"/>
          <p:cNvSpPr>
            <a:spLocks noGrp="1"/>
          </p:cNvSpPr>
          <p:nvPr>
            <p:ph type="sldNum" sz="quarter" idx="12"/>
          </p:nvPr>
        </p:nvSpPr>
        <p:spPr/>
        <p:txBody>
          <a:bodyPr/>
          <a:lstStyle>
            <a:lvl1pPr>
              <a:defRPr/>
            </a:lvl1pPr>
          </a:lstStyle>
          <a:p>
            <a:r>
              <a:rPr lang="en-US"/>
              <a:t>Slide </a:t>
            </a:r>
            <a:fld id="{434B32E7-B07F-4CFB-BAAC-D0DEE8861FC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Month Year</a:t>
            </a:r>
          </a:p>
        </p:txBody>
      </p:sp>
      <p:sp>
        <p:nvSpPr>
          <p:cNvPr id="4" name="Footer Placeholder 3"/>
          <p:cNvSpPr>
            <a:spLocks noGrp="1"/>
          </p:cNvSpPr>
          <p:nvPr>
            <p:ph type="ftr" sz="quarter" idx="11"/>
          </p:nvPr>
        </p:nvSpPr>
        <p:spPr/>
        <p:txBody>
          <a:bodyPr/>
          <a:lstStyle>
            <a:lvl1pPr>
              <a:defRPr/>
            </a:lvl1pPr>
          </a:lstStyle>
          <a:p>
            <a:r>
              <a:rPr lang="en-US"/>
              <a:t>John Doe, Some Company</a:t>
            </a:r>
          </a:p>
        </p:txBody>
      </p:sp>
      <p:sp>
        <p:nvSpPr>
          <p:cNvPr id="5" name="Slide Number Placeholder 4"/>
          <p:cNvSpPr>
            <a:spLocks noGrp="1"/>
          </p:cNvSpPr>
          <p:nvPr>
            <p:ph type="sldNum" sz="quarter" idx="12"/>
          </p:nvPr>
        </p:nvSpPr>
        <p:spPr/>
        <p:txBody>
          <a:bodyPr/>
          <a:lstStyle>
            <a:lvl1pPr>
              <a:defRPr/>
            </a:lvl1pPr>
          </a:lstStyle>
          <a:p>
            <a:r>
              <a:rPr lang="en-US"/>
              <a:t>Slide </a:t>
            </a:r>
            <a:fld id="{18D3E27A-43CE-494C-AC59-FC4530713B8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Month Year</a:t>
            </a:r>
          </a:p>
        </p:txBody>
      </p:sp>
      <p:sp>
        <p:nvSpPr>
          <p:cNvPr id="3" name="Footer Placeholder 2"/>
          <p:cNvSpPr>
            <a:spLocks noGrp="1"/>
          </p:cNvSpPr>
          <p:nvPr>
            <p:ph type="ftr" sz="quarter" idx="11"/>
          </p:nvPr>
        </p:nvSpPr>
        <p:spPr/>
        <p:txBody>
          <a:bodyPr/>
          <a:lstStyle>
            <a:lvl1pPr>
              <a:defRPr/>
            </a:lvl1pPr>
          </a:lstStyle>
          <a:p>
            <a:r>
              <a:rPr lang="en-US"/>
              <a:t>John Doe, Some Company</a:t>
            </a:r>
          </a:p>
        </p:txBody>
      </p:sp>
      <p:sp>
        <p:nvSpPr>
          <p:cNvPr id="4" name="Slide Number Placeholder 3"/>
          <p:cNvSpPr>
            <a:spLocks noGrp="1"/>
          </p:cNvSpPr>
          <p:nvPr>
            <p:ph type="sldNum" sz="quarter" idx="12"/>
          </p:nvPr>
        </p:nvSpPr>
        <p:spPr/>
        <p:txBody>
          <a:bodyPr/>
          <a:lstStyle>
            <a:lvl1pPr>
              <a:defRPr/>
            </a:lvl1pPr>
          </a:lstStyle>
          <a:p>
            <a:r>
              <a:rPr lang="en-US"/>
              <a:t>Slide </a:t>
            </a:r>
            <a:fld id="{DC14A552-A19C-4B7D-8A81-9BA8930D3A4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0784E6CD-EBC8-423D-B97D-081757DB041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Month Year</a:t>
            </a:r>
          </a:p>
        </p:txBody>
      </p:sp>
      <p:sp>
        <p:nvSpPr>
          <p:cNvPr id="6" name="Footer Placeholder 5"/>
          <p:cNvSpPr>
            <a:spLocks noGrp="1"/>
          </p:cNvSpPr>
          <p:nvPr>
            <p:ph type="ftr" sz="quarter" idx="11"/>
          </p:nvPr>
        </p:nvSpPr>
        <p:spPr/>
        <p:txBody>
          <a:bodyPr/>
          <a:lstStyle>
            <a:lvl1pPr>
              <a:defRPr/>
            </a:lvl1pPr>
          </a:lstStyle>
          <a:p>
            <a:r>
              <a:rPr lang="en-US"/>
              <a:t>John Doe, Some Company</a:t>
            </a:r>
          </a:p>
        </p:txBody>
      </p:sp>
      <p:sp>
        <p:nvSpPr>
          <p:cNvPr id="7" name="Slide Number Placeholder 6"/>
          <p:cNvSpPr>
            <a:spLocks noGrp="1"/>
          </p:cNvSpPr>
          <p:nvPr>
            <p:ph type="sldNum" sz="quarter" idx="12"/>
          </p:nvPr>
        </p:nvSpPr>
        <p:spPr/>
        <p:txBody>
          <a:bodyPr/>
          <a:lstStyle>
            <a:lvl1pPr>
              <a:defRPr/>
            </a:lvl1pPr>
          </a:lstStyle>
          <a:p>
            <a:r>
              <a:rPr lang="en-US"/>
              <a:t>Slide </a:t>
            </a:r>
            <a:fld id="{F69273F3-3383-400F-B176-EF943ED507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2015</a:t>
            </a:r>
            <a:endParaRPr lang="en-US" dirty="0"/>
          </a:p>
        </p:txBody>
      </p:sp>
      <p:sp>
        <p:nvSpPr>
          <p:cNvPr id="1029" name="Rectangle 5"/>
          <p:cNvSpPr>
            <a:spLocks noGrp="1" noChangeArrowheads="1"/>
          </p:cNvSpPr>
          <p:nvPr>
            <p:ph type="ftr" sz="quarter" idx="3"/>
          </p:nvPr>
        </p:nvSpPr>
        <p:spPr bwMode="auto">
          <a:xfrm>
            <a:off x="5851713" y="6475413"/>
            <a:ext cx="269221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Lee Armstrong, Armstrong Consulting, Inc.</a:t>
            </a:r>
          </a:p>
          <a:p>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59F7892-9830-45B9-B6C9-B503DEE79709}" type="slidenum">
              <a:rPr lang="en-US"/>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802.11-15/0348r0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dirty="0" smtClean="0"/>
              <a:t>March 2015</a:t>
            </a:r>
            <a:endParaRPr lang="en-US" dirty="0"/>
          </a:p>
        </p:txBody>
      </p:sp>
      <p:sp>
        <p:nvSpPr>
          <p:cNvPr id="7"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8" name="Slide Number Placeholder 5"/>
          <p:cNvSpPr>
            <a:spLocks noGrp="1"/>
          </p:cNvSpPr>
          <p:nvPr>
            <p:ph type="sldNum" sz="quarter" idx="12"/>
          </p:nvPr>
        </p:nvSpPr>
        <p:spPr/>
        <p:txBody>
          <a:bodyPr/>
          <a:lstStyle/>
          <a:p>
            <a:r>
              <a:rPr lang="en-US"/>
              <a:t>Slide </a:t>
            </a:r>
            <a:fld id="{17017F66-5831-4405-88CD-CFD54F59FEB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Proposed Tiger Team actions</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2015-03-07</a:t>
            </a:r>
            <a:endParaRPr lang="en-US" sz="2000" b="0" dirty="0"/>
          </a:p>
        </p:txBody>
      </p:sp>
      <p:graphicFrame>
        <p:nvGraphicFramePr>
          <p:cNvPr id="30731" name="Object 11"/>
          <p:cNvGraphicFramePr>
            <a:graphicFrameLocks noChangeAspect="1"/>
          </p:cNvGraphicFramePr>
          <p:nvPr/>
        </p:nvGraphicFramePr>
        <p:xfrm>
          <a:off x="457200" y="2209800"/>
          <a:ext cx="8091487" cy="2922588"/>
        </p:xfrm>
        <a:graphic>
          <a:graphicData uri="http://schemas.openxmlformats.org/presentationml/2006/ole">
            <p:oleObj spid="_x0000_s30731" name="Document" r:id="rId4" imgW="8261444" imgH="2531814"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 2015</a:t>
            </a:r>
            <a:endParaRPr lang="en-US" dirty="0"/>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F40B362F-4622-477F-AF7B-3113C6B47A45}"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Incomplete review from DSRC members making it difficult to finalize during the March meeting.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 2015</a:t>
            </a:r>
            <a:endParaRPr lang="en-US" dirty="0"/>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C6F8AFF7-2025-4A3B-85FC-46BB50C8006F}" type="slidenum">
              <a:rPr lang="en-US"/>
              <a:pPr/>
              <a:t>3</a:t>
            </a:fld>
            <a:endParaRPr lang="en-US"/>
          </a:p>
        </p:txBody>
      </p:sp>
      <p:sp>
        <p:nvSpPr>
          <p:cNvPr id="8194" name="Rectangle 2"/>
          <p:cNvSpPr>
            <a:spLocks noGrp="1" noChangeArrowheads="1"/>
          </p:cNvSpPr>
          <p:nvPr>
            <p:ph type="title"/>
          </p:nvPr>
        </p:nvSpPr>
        <p:spPr/>
        <p:txBody>
          <a:bodyPr/>
          <a:lstStyle/>
          <a:p>
            <a:r>
              <a:rPr lang="en-US" dirty="0" smtClean="0"/>
              <a:t>Background</a:t>
            </a:r>
            <a:endParaRPr lang="en-US" dirty="0"/>
          </a:p>
        </p:txBody>
      </p:sp>
      <p:sp>
        <p:nvSpPr>
          <p:cNvPr id="8195" name="Rectangle 3"/>
          <p:cNvSpPr>
            <a:spLocks noGrp="1" noChangeArrowheads="1"/>
          </p:cNvSpPr>
          <p:nvPr>
            <p:ph type="body" idx="1"/>
          </p:nvPr>
        </p:nvSpPr>
        <p:spPr/>
        <p:txBody>
          <a:bodyPr/>
          <a:lstStyle/>
          <a:p>
            <a:r>
              <a:rPr lang="en-US" dirty="0" smtClean="0"/>
              <a:t>A DSRC Coexistence Tiger Team meeting was on 6 March</a:t>
            </a:r>
          </a:p>
          <a:p>
            <a:r>
              <a:rPr lang="en-US" dirty="0" smtClean="0"/>
              <a:t>Comments in revised draft not available in time to review prior to Berlin meetings</a:t>
            </a:r>
          </a:p>
          <a:p>
            <a:r>
              <a:rPr lang="en-US" dirty="0" smtClean="0"/>
              <a:t>The available draft (14/1596r2)  did not include straw poll results and accompanying text</a:t>
            </a:r>
          </a:p>
          <a:p>
            <a:r>
              <a:rPr lang="en-US" dirty="0" smtClean="0"/>
              <a:t>Tiger Team members neither have had time to review the revised version nor are they able to attend the meeting</a:t>
            </a:r>
          </a:p>
          <a:p>
            <a:r>
              <a:rPr lang="en-US" dirty="0" smtClean="0"/>
              <a:t>Several members desire to review the fully revised draft report before it is sent to 802.18</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 2015</a:t>
            </a:r>
            <a:endParaRPr lang="en-US" dirty="0"/>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AF826811-DF0E-41DD-A63F-BD779CAF177D}" type="slidenum">
              <a:rPr lang="en-US"/>
              <a:pPr/>
              <a:t>4</a:t>
            </a:fld>
            <a:endParaRPr lang="en-US"/>
          </a:p>
        </p:txBody>
      </p:sp>
      <p:sp>
        <p:nvSpPr>
          <p:cNvPr id="16386" name="Rectangle 2"/>
          <p:cNvSpPr>
            <a:spLocks noGrp="1" noChangeArrowheads="1"/>
          </p:cNvSpPr>
          <p:nvPr>
            <p:ph type="title"/>
          </p:nvPr>
        </p:nvSpPr>
        <p:spPr/>
        <p:txBody>
          <a:bodyPr/>
          <a:lstStyle/>
          <a:p>
            <a:r>
              <a:rPr lang="en-US" dirty="0" smtClean="0"/>
              <a:t>Motion #1</a:t>
            </a:r>
            <a:endParaRPr lang="en-US" dirty="0"/>
          </a:p>
        </p:txBody>
      </p:sp>
      <p:sp>
        <p:nvSpPr>
          <p:cNvPr id="16387" name="Rectangle 3"/>
          <p:cNvSpPr>
            <a:spLocks noGrp="1" noChangeArrowheads="1"/>
          </p:cNvSpPr>
          <p:nvPr>
            <p:ph type="body" idx="1"/>
          </p:nvPr>
        </p:nvSpPr>
        <p:spPr>
          <a:xfrm>
            <a:off x="685800" y="1600200"/>
            <a:ext cx="7772400" cy="4724400"/>
          </a:xfrm>
        </p:spPr>
        <p:txBody>
          <a:bodyPr/>
          <a:lstStyle/>
          <a:p>
            <a:pPr lvl="1">
              <a:buNone/>
            </a:pPr>
            <a:r>
              <a:rPr lang="en-US" b="1" dirty="0" smtClean="0"/>
              <a:t>Should the submission of the Final DSRC Coexistence Tiger Team Report to the IEEE 802.11 WG be made at the Vancouver Interim  to allow sufficient time for all Tiger Team participants to perform  a final review of the revised draft (which incorporates the straw poll results and all resolved comments from the teleconferences  including the one held on 6 March 2015)? </a:t>
            </a:r>
          </a:p>
          <a:p>
            <a:pPr lvl="1">
              <a:buNone/>
            </a:pPr>
            <a:endParaRPr lang="en-US" dirty="0"/>
          </a:p>
          <a:p>
            <a:pPr lvl="1">
              <a:buNone/>
            </a:pPr>
            <a:r>
              <a:rPr lang="en-US" dirty="0" smtClean="0"/>
              <a:t>Moved:</a:t>
            </a:r>
          </a:p>
          <a:p>
            <a:pPr lvl="1">
              <a:buNone/>
            </a:pPr>
            <a:r>
              <a:rPr lang="en-US" dirty="0" smtClean="0"/>
              <a:t>Seconded:</a:t>
            </a:r>
          </a:p>
          <a:p>
            <a:pPr lvl="1">
              <a:buNone/>
            </a:pPr>
            <a:endParaRPr lang="en-US" dirty="0"/>
          </a:p>
          <a:p>
            <a:pPr lvl="1">
              <a:buNone/>
            </a:pPr>
            <a:r>
              <a:rPr lang="en-US" dirty="0" smtClean="0"/>
              <a:t>Yes:</a:t>
            </a:r>
          </a:p>
          <a:p>
            <a:pPr lvl="1">
              <a:buNone/>
            </a:pPr>
            <a:r>
              <a:rPr lang="en-US" dirty="0" smtClean="0"/>
              <a:t>No:</a:t>
            </a:r>
          </a:p>
          <a:p>
            <a:pPr lvl="1">
              <a:buNone/>
            </a:pPr>
            <a:r>
              <a:rPr lang="en-US" dirty="0" smtClean="0"/>
              <a:t>Abstain: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smtClean="0"/>
              <a:t>March 2015</a:t>
            </a:r>
            <a:endParaRPr lang="en-US" dirty="0"/>
          </a:p>
        </p:txBody>
      </p:sp>
      <p:sp>
        <p:nvSpPr>
          <p:cNvPr id="5" name="Footer Placeholder 4"/>
          <p:cNvSpPr>
            <a:spLocks noGrp="1"/>
          </p:cNvSpPr>
          <p:nvPr>
            <p:ph type="ftr" sz="quarter" idx="11"/>
          </p:nvPr>
        </p:nvSpPr>
        <p:spPr/>
        <p:txBody>
          <a:bodyPr/>
          <a:lstStyle/>
          <a:p>
            <a:r>
              <a:rPr lang="en-US" dirty="0" smtClean="0"/>
              <a:t>Lee Armstrong, Armstrong Consulting, Inc.</a:t>
            </a:r>
            <a:endParaRPr lang="en-US" dirty="0"/>
          </a:p>
        </p:txBody>
      </p:sp>
      <p:sp>
        <p:nvSpPr>
          <p:cNvPr id="6" name="Slide Number Placeholder 5"/>
          <p:cNvSpPr>
            <a:spLocks noGrp="1"/>
          </p:cNvSpPr>
          <p:nvPr>
            <p:ph type="sldNum" sz="quarter" idx="12"/>
          </p:nvPr>
        </p:nvSpPr>
        <p:spPr/>
        <p:txBody>
          <a:bodyPr/>
          <a:lstStyle/>
          <a:p>
            <a:r>
              <a:rPr lang="en-US"/>
              <a:t>Slide </a:t>
            </a:r>
            <a:fld id="{2B673148-3148-477A-8C0D-8A5D3210B50A}" type="slidenum">
              <a:rPr lang="en-US"/>
              <a:pPr/>
              <a:t>5</a:t>
            </a:fld>
            <a:endParaRPr lang="en-US"/>
          </a:p>
        </p:txBody>
      </p:sp>
      <p:sp>
        <p:nvSpPr>
          <p:cNvPr id="15362" name="Rectangle 2"/>
          <p:cNvSpPr>
            <a:spLocks noGrp="1" noChangeArrowheads="1"/>
          </p:cNvSpPr>
          <p:nvPr>
            <p:ph type="title"/>
          </p:nvPr>
        </p:nvSpPr>
        <p:spPr/>
        <p:txBody>
          <a:bodyPr/>
          <a:lstStyle/>
          <a:p>
            <a:r>
              <a:rPr lang="en-US" dirty="0" smtClean="0"/>
              <a:t>Motion #2</a:t>
            </a:r>
            <a:endParaRPr lang="en-US" dirty="0"/>
          </a:p>
        </p:txBody>
      </p:sp>
      <p:sp>
        <p:nvSpPr>
          <p:cNvPr id="15363" name="Rectangle 3"/>
          <p:cNvSpPr>
            <a:spLocks noGrp="1" noChangeArrowheads="1"/>
          </p:cNvSpPr>
          <p:nvPr>
            <p:ph type="body" idx="1"/>
          </p:nvPr>
        </p:nvSpPr>
        <p:spPr/>
        <p:txBody>
          <a:bodyPr/>
          <a:lstStyle/>
          <a:p>
            <a:pPr>
              <a:buNone/>
            </a:pPr>
            <a:r>
              <a:rPr lang="en-US" dirty="0" smtClean="0"/>
              <a:t>Should teleconferences be held prior to the Vancouver Interim for discussing and resolving any comments on the revised draft DSRC Coexistence Tiger Team Report?</a:t>
            </a:r>
          </a:p>
          <a:p>
            <a:pPr>
              <a:buNone/>
            </a:pPr>
            <a:endParaRPr lang="en-US" dirty="0"/>
          </a:p>
          <a:p>
            <a:pPr lvl="1">
              <a:buNone/>
            </a:pPr>
            <a:endParaRPr lang="en-US" dirty="0" smtClean="0"/>
          </a:p>
          <a:p>
            <a:pPr lvl="1">
              <a:buNone/>
            </a:pPr>
            <a:r>
              <a:rPr lang="en-US" dirty="0" smtClean="0"/>
              <a:t>Moved:</a:t>
            </a:r>
          </a:p>
          <a:p>
            <a:pPr lvl="1">
              <a:buNone/>
            </a:pPr>
            <a:r>
              <a:rPr lang="en-US" dirty="0" smtClean="0"/>
              <a:t>Seconded:</a:t>
            </a:r>
          </a:p>
          <a:p>
            <a:pPr lvl="1">
              <a:buNone/>
            </a:pPr>
            <a:endParaRPr lang="en-US" dirty="0" smtClean="0"/>
          </a:p>
          <a:p>
            <a:pPr lvl="1">
              <a:buNone/>
            </a:pPr>
            <a:r>
              <a:rPr lang="en-US" dirty="0" smtClean="0"/>
              <a:t>Yes:</a:t>
            </a:r>
          </a:p>
          <a:p>
            <a:pPr lvl="1">
              <a:buNone/>
            </a:pPr>
            <a:r>
              <a:rPr lang="en-US" dirty="0" smtClean="0"/>
              <a:t>No:</a:t>
            </a:r>
          </a:p>
          <a:p>
            <a:pPr lvl="1">
              <a:buNone/>
            </a:pPr>
            <a:r>
              <a:rPr lang="en-US" dirty="0" smtClean="0"/>
              <a:t>Abstain:</a:t>
            </a:r>
          </a:p>
          <a:p>
            <a:pPr>
              <a:buNone/>
            </a:pPr>
            <a:endParaRPr lang="en-US" dirty="0" smtClean="0"/>
          </a:p>
          <a:p>
            <a:pPr>
              <a:buNone/>
            </a:pP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948</TotalTime>
  <Words>314</Words>
  <Application>Microsoft Office PowerPoint</Application>
  <PresentationFormat>On-screen Show (4:3)</PresentationFormat>
  <Paragraphs>57</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Document</vt:lpstr>
      <vt:lpstr>Proposed Tiger Team actions</vt:lpstr>
      <vt:lpstr>Abstract</vt:lpstr>
      <vt:lpstr>Background</vt:lpstr>
      <vt:lpstr>Motion #1</vt:lpstr>
      <vt:lpstr>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IEEE Tiger Team actions</dc:title>
  <dc:creator>Lee</dc:creator>
  <cp:lastModifiedBy>Lee</cp:lastModifiedBy>
  <cp:revision>6</cp:revision>
  <cp:lastPrinted>1998-02-10T13:28:06Z</cp:lastPrinted>
  <dcterms:created xsi:type="dcterms:W3CDTF">2015-03-07T16:49:47Z</dcterms:created>
  <dcterms:modified xsi:type="dcterms:W3CDTF">2015-03-08T10:20:42Z</dcterms:modified>
</cp:coreProperties>
</file>