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5" autoAdjust="0"/>
    <p:restoredTop sz="98157" autoAdjust="0"/>
  </p:normalViewPr>
  <p:slideViewPr>
    <p:cSldViewPr>
      <p:cViewPr>
        <p:scale>
          <a:sx n="100" d="100"/>
          <a:sy n="100" d="100"/>
        </p:scale>
        <p:origin x="-744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802.11-15/0341r2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ddrgal@gmail.com" TargetMode="External"/><Relationship Id="rId18" Type="http://schemas.openxmlformats.org/officeDocument/2006/relationships/hyperlink" Target="mailto:pecclesi@cisco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nfinn@cisco.com" TargetMode="External"/><Relationship Id="rId17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carlos.cordeiro@inte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alex.ashley@hotmail.co.uk" TargetMode="External"/><Relationship Id="rId10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edwardau@marvell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(Mar ‘15)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dirty="0" smtClean="0">
                <a:hlinkClick r:id="rId4"/>
              </a:rPr>
              <a:t>edwardau@marvell.com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1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2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3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 </a:t>
            </a:r>
            <a:endParaRPr lang="en-US" sz="1600" b="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5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4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6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7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8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11-09-1034-10-0000-wg11-style-guide.doc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763109"/>
              </p:ext>
            </p:extLst>
          </p:nvPr>
        </p:nvGraphicFramePr>
        <p:xfrm>
          <a:off x="914400" y="2398816"/>
          <a:ext cx="7772400" cy="31546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2016***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Mar 2015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Nov 2014, Editors changed the running order and will revisit in November 2015,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102283"/>
              </p:ext>
            </p:extLst>
          </p:nvPr>
        </p:nvGraphicFramePr>
        <p:xfrm>
          <a:off x="457200" y="1371600"/>
          <a:ext cx="8077200" cy="330993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381000"/>
                <a:gridCol w="304800"/>
                <a:gridCol w="76200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Emily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Mar 2015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</a:t>
            </a:r>
            <a:r>
              <a:rPr lang="en-GB" sz="2000" dirty="0" err="1" smtClean="0"/>
              <a:t>11aa</a:t>
            </a:r>
            <a:r>
              <a:rPr lang="en-GB" sz="2000" dirty="0" smtClean="0"/>
              <a:t>, </a:t>
            </a:r>
            <a:r>
              <a:rPr lang="en-GB" sz="2000" dirty="0" err="1" smtClean="0"/>
              <a:t>11ac</a:t>
            </a:r>
            <a:r>
              <a:rPr lang="en-GB" sz="2000" dirty="0" smtClean="0"/>
              <a:t>, </a:t>
            </a:r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2015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Microsoft Office PowerPoint</Application>
  <PresentationFormat>On-screen Show (4:3)</PresentationFormat>
  <Paragraphs>178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(Mar ‘15)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2015-03-11T17:38:30Z</dcterms:modified>
</cp:coreProperties>
</file>