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95" r:id="rId2"/>
    <p:sldId id="321" r:id="rId3"/>
    <p:sldId id="287" r:id="rId4"/>
    <p:sldId id="302" r:id="rId5"/>
    <p:sldId id="303" r:id="rId6"/>
    <p:sldId id="322" r:id="rId7"/>
    <p:sldId id="304" r:id="rId8"/>
    <p:sldId id="306" r:id="rId9"/>
    <p:sldId id="314" r:id="rId10"/>
    <p:sldId id="311" r:id="rId11"/>
    <p:sldId id="317" r:id="rId12"/>
    <p:sldId id="364" r:id="rId13"/>
    <p:sldId id="351" r:id="rId14"/>
    <p:sldId id="358" r:id="rId15"/>
    <p:sldId id="352" r:id="rId16"/>
    <p:sldId id="310" r:id="rId17"/>
    <p:sldId id="355" r:id="rId18"/>
    <p:sldId id="360" r:id="rId19"/>
    <p:sldId id="362" r:id="rId20"/>
    <p:sldId id="332" r:id="rId21"/>
    <p:sldId id="363" r:id="rId22"/>
    <p:sldId id="335" r:id="rId23"/>
    <p:sldId id="356" r:id="rId24"/>
    <p:sldId id="357" r:id="rId25"/>
    <p:sldId id="3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24" autoAdjust="0"/>
  </p:normalViewPr>
  <p:slideViewPr>
    <p:cSldViewPr>
      <p:cViewPr>
        <p:scale>
          <a:sx n="100" d="100"/>
          <a:sy n="100" d="100"/>
        </p:scale>
        <p:origin x="-1116" y="-912"/>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Mar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Mar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Mar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Mar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802.11-15/0341r0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a:t>
            </a:r>
            <a:r>
              <a:rPr lang="en-US" dirty="0" smtClean="0"/>
              <a:t>(Mar </a:t>
            </a:r>
            <a:r>
              <a:rPr lang="en-US" dirty="0" smtClean="0"/>
              <a:t>‘15)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2015-03-07</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56"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Mar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802.11-11/615r5 documents the process. MDR now in the 802.11 Operating Manual 802.11-14/0629r8</a:t>
            </a:r>
          </a:p>
          <a:p>
            <a:r>
              <a:rPr lang="en-US" sz="1800" dirty="0" smtClean="0"/>
              <a:t>P802.11aa D5.0 went through Working Group Mandatory Editorial Coordination before July 2011</a:t>
            </a:r>
          </a:p>
          <a:p>
            <a:r>
              <a:rPr lang="en-US" sz="1800" dirty="0" smtClean="0"/>
              <a:t>P802.11ad D4.0 went through Working Group Mandatory Editorial Coordination before July 2011</a:t>
            </a:r>
          </a:p>
          <a:p>
            <a:r>
              <a:rPr lang="en-US" sz="1800" dirty="0" err="1" smtClean="0"/>
              <a:t>P802.11ae</a:t>
            </a:r>
            <a:r>
              <a:rPr lang="en-US" sz="1800" dirty="0" smtClean="0"/>
              <a:t> </a:t>
            </a:r>
            <a:r>
              <a:rPr lang="en-US" sz="1800" dirty="0" err="1" smtClean="0"/>
              <a:t>D4.0</a:t>
            </a:r>
            <a:r>
              <a:rPr lang="en-US" sz="1800" dirty="0" smtClean="0"/>
              <a:t> went through Working Group Mandatory Editorial Coordination before July 2011</a:t>
            </a:r>
          </a:p>
          <a:p>
            <a:r>
              <a:rPr lang="en-US" sz="1800" dirty="0" err="1" smtClean="0"/>
              <a:t>P802.11ac</a:t>
            </a:r>
            <a:r>
              <a:rPr lang="en-US" sz="1800" dirty="0" smtClean="0"/>
              <a:t> </a:t>
            </a:r>
            <a:r>
              <a:rPr lang="en-US" sz="1800" dirty="0" err="1" smtClean="0"/>
              <a:t>D4.0</a:t>
            </a:r>
            <a:r>
              <a:rPr lang="en-US" sz="1800" dirty="0" smtClean="0"/>
              <a:t> went through Working Group Mandatory Draft Review</a:t>
            </a:r>
            <a:r>
              <a:rPr lang="en-US" sz="1800" dirty="0"/>
              <a:t> </a:t>
            </a:r>
            <a:r>
              <a:rPr lang="en-US" sz="1800" dirty="0" smtClean="0"/>
              <a:t>before January 2013</a:t>
            </a:r>
          </a:p>
          <a:p>
            <a:r>
              <a:rPr lang="en-US" sz="1800" dirty="0" smtClean="0"/>
              <a:t>P802.11af D4.0 went through Working Group Mandatory Draft Review before May 18, 2013</a:t>
            </a:r>
          </a:p>
          <a:p>
            <a:r>
              <a:rPr lang="en-US" sz="1800" dirty="0" err="1" smtClean="0"/>
              <a:t>REVmc</a:t>
            </a:r>
            <a:r>
              <a:rPr lang="en-US" sz="1800" dirty="0" smtClean="0"/>
              <a:t> D3.0 went through MDR process - 802.11-14/781r11 dated Sept 19, 2014</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802.11ah and 802.11ai MDR Reports</a:t>
            </a:r>
            <a:endParaRPr lang="en-US" dirty="0"/>
          </a:p>
        </p:txBody>
      </p:sp>
      <p:sp>
        <p:nvSpPr>
          <p:cNvPr id="3" name="Content Placeholder 2"/>
          <p:cNvSpPr>
            <a:spLocks noGrp="1"/>
          </p:cNvSpPr>
          <p:nvPr>
            <p:ph idx="1"/>
          </p:nvPr>
        </p:nvSpPr>
        <p:spPr/>
        <p:txBody>
          <a:bodyPr/>
          <a:lstStyle/>
          <a:p>
            <a:r>
              <a:rPr lang="en-US" dirty="0" smtClean="0"/>
              <a:t>802.11-15/247r0 802.11ah MDR Report</a:t>
            </a:r>
          </a:p>
          <a:p>
            <a:r>
              <a:rPr lang="en-US" dirty="0" smtClean="0"/>
              <a:t>802.11-15/248r0 802.11ai MDR Report</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12</a:t>
            </a:fld>
            <a:endParaRPr lang="en-US"/>
          </a:p>
        </p:txBody>
      </p:sp>
    </p:spTree>
    <p:extLst>
      <p:ext uri="{BB962C8B-B14F-4D97-AF65-F5344CB8AC3E}">
        <p14:creationId xmlns:p14="http://schemas.microsoft.com/office/powerpoint/2010/main" val="2423407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11-09-1034-10-0000-wg11-style-guide.doc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291763109"/>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Mar </a:t>
            </a:r>
            <a:r>
              <a:rPr lang="en-US" sz="1400" b="1" dirty="0" smtClean="0">
                <a:solidFill>
                  <a:srgbClr val="FF0000"/>
                </a:solidFill>
              </a:rPr>
              <a:t>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92031091"/>
              </p:ext>
            </p:extLst>
          </p:nvPr>
        </p:nvGraphicFramePr>
        <p:xfrm>
          <a:off x="457200" y="1371600"/>
          <a:ext cx="8077200" cy="347757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3.4</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12-Jan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12-Jan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11-Jan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0.05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12-Jan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0.06</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13-Jan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13-Jan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Mar </a:t>
            </a:r>
            <a:r>
              <a:rPr lang="en-US" sz="1600" dirty="0" smtClean="0">
                <a:solidFill>
                  <a:srgbClr val="FF0000"/>
                </a:solidFill>
                <a:latin typeface="Arial" charset="0"/>
              </a:rPr>
              <a:t>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Mar 2015</a:t>
            </a:r>
            <a:endParaRPr lang="en-US" smtClean="0"/>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Mar 2015</a:t>
            </a:r>
            <a:endParaRPr lang="en-US" smtClean="0"/>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Mar 2015</a:t>
            </a:r>
            <a:endParaRPr lang="en-US" smtClean="0"/>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25</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a:t>
            </a:r>
            <a:r>
              <a:rPr lang="en-US" dirty="0" smtClean="0"/>
              <a:t>2014-03-10</a:t>
            </a:r>
            <a:endParaRPr lang="en-US" dirty="0" smtClean="0"/>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a:t>
            </a:r>
            <a:r>
              <a:rPr lang="en-US" dirty="0" smtClean="0"/>
              <a:t>2015-03-10</a:t>
            </a:r>
            <a:endParaRPr lang="en-US" dirty="0" smtClean="0"/>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a:t>P802.11ah Amendment (S1G) – Alfred </a:t>
            </a:r>
            <a:r>
              <a:rPr lang="en-US" sz="1400" dirty="0" err="1" smtClean="0"/>
              <a:t>Asterjadhi</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Armstrong</a:t>
            </a:r>
          </a:p>
          <a:p>
            <a:pPr lvl="1">
              <a:lnSpc>
                <a:spcPct val="80000"/>
              </a:lnSpc>
              <a:buFontTx/>
              <a:buChar char="•"/>
              <a:defRPr/>
            </a:pPr>
            <a:r>
              <a:rPr lang="en-US" sz="1400" dirty="0" smtClean="0"/>
              <a:t>P802.11ak Amendment (GLK) </a:t>
            </a:r>
            <a:r>
              <a:rPr lang="en-US" sz="1400" dirty="0"/>
              <a:t>– </a:t>
            </a:r>
            <a:r>
              <a:rPr lang="en-US" sz="1400" dirty="0" smtClean="0"/>
              <a:t> (Mark Hamilton this week)</a:t>
            </a:r>
          </a:p>
          <a:p>
            <a:pPr lvl="1">
              <a:lnSpc>
                <a:spcPct val="80000"/>
              </a:lnSpc>
              <a:buFontTx/>
              <a:buChar char="•"/>
              <a:defRPr/>
            </a:pPr>
            <a:r>
              <a:rPr lang="en-US" sz="1400" dirty="0"/>
              <a:t>P809.11aq Amendment (PAD) – Dan </a:t>
            </a:r>
            <a:r>
              <a:rPr lang="en-US" sz="1400" dirty="0" smtClean="0"/>
              <a:t>Gal</a:t>
            </a:r>
          </a:p>
          <a:p>
            <a:pPr lvl="1">
              <a:lnSpc>
                <a:spcPct val="80000"/>
              </a:lnSpc>
              <a:buFontTx/>
              <a:buChar char="•"/>
              <a:defRPr/>
            </a:pPr>
            <a:r>
              <a:rPr lang="en-US" sz="1400" dirty="0" smtClean="0"/>
              <a:t>P802.11ax Amendment (HEW) – Robert Stacey</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buFont typeface="Arial" panose="020B0604020202020204" pitchFamily="34" charset="0"/>
              <a:buChar char="•"/>
              <a:defRPr/>
            </a:pPr>
            <a:r>
              <a:rPr lang="en-US" sz="1400" dirty="0"/>
              <a:t>P802.11ah Amendment (S1G) </a:t>
            </a:r>
            <a:r>
              <a:rPr lang="en-US" sz="1400" dirty="0" smtClean="0"/>
              <a:t>– Yongho Seok</a:t>
            </a:r>
          </a:p>
          <a:p>
            <a:pPr lvl="1">
              <a:lnSpc>
                <a:spcPct val="80000"/>
              </a:lnSpc>
              <a:buFont typeface="Arial" panose="020B0604020202020204" pitchFamily="34" charset="0"/>
              <a:buChar char="•"/>
              <a:defRPr/>
            </a:pPr>
            <a:r>
              <a:rPr lang="en-US" sz="1400" dirty="0" smtClean="0"/>
              <a:t>P802.11ai </a:t>
            </a:r>
            <a:r>
              <a:rPr lang="en-US" sz="1400" dirty="0"/>
              <a:t>Amendment (FILS) </a:t>
            </a:r>
            <a:r>
              <a:rPr lang="en-US" sz="1400" dirty="0" smtClean="0"/>
              <a:t>– </a:t>
            </a:r>
            <a:r>
              <a:rPr lang="en-US" sz="1400" dirty="0"/>
              <a:t>Ping </a:t>
            </a:r>
            <a:r>
              <a:rPr lang="en-US" sz="1400" dirty="0" smtClean="0"/>
              <a:t>FANG</a:t>
            </a:r>
          </a:p>
          <a:p>
            <a:pPr lvl="1">
              <a:lnSpc>
                <a:spcPct val="80000"/>
              </a:lnSpc>
              <a:buFont typeface="Arial" panose="020B0604020202020204" pitchFamily="34" charset="0"/>
              <a:buChar char="•"/>
              <a:defRPr/>
            </a:pPr>
            <a:r>
              <a:rPr lang="en-US" sz="1400" dirty="0"/>
              <a:t>P802.11aj Amendment (CMMW) – </a:t>
            </a:r>
            <a:r>
              <a:rPr lang="en-US" sz="1400" dirty="0" err="1"/>
              <a:t>Jiamin</a:t>
            </a:r>
            <a:r>
              <a:rPr lang="en-US" sz="1400" dirty="0"/>
              <a:t> </a:t>
            </a:r>
            <a:r>
              <a:rPr lang="en-US" sz="1400" dirty="0" smtClean="0"/>
              <a:t>CHEN</a:t>
            </a:r>
          </a:p>
          <a:p>
            <a:pPr lvl="1">
              <a:lnSpc>
                <a:spcPct val="80000"/>
              </a:lnSpc>
              <a:buFont typeface="Arial" panose="020B0604020202020204" pitchFamily="34" charset="0"/>
              <a:buChar char="•"/>
              <a:defRPr/>
            </a:pPr>
            <a:r>
              <a:rPr lang="en-US" sz="1400" dirty="0" smtClean="0"/>
              <a:t>P802.11ak Amendment (GLK) – Donald Eastlake, Norm Finn</a:t>
            </a:r>
            <a:endParaRPr lang="en-US" sz="1400" dirty="0"/>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Andy Scott</a:t>
            </a:r>
          </a:p>
          <a:p>
            <a:pPr lvl="1">
              <a:lnSpc>
                <a:spcPct val="80000"/>
              </a:lnSpc>
              <a:buFont typeface="Arial" panose="020B0604020202020204" pitchFamily="34" charset="0"/>
              <a:buChar char="•"/>
              <a:defRPr/>
            </a:pPr>
            <a:r>
              <a:rPr lang="en-US" sz="1100" dirty="0" err="1" smtClean="0"/>
              <a:t>Fumihide</a:t>
            </a:r>
            <a:r>
              <a:rPr lang="en-US" sz="1100" dirty="0" smtClean="0"/>
              <a:t> Kojima		Scott Marin</a:t>
            </a:r>
          </a:p>
          <a:p>
            <a:pPr lvl="1">
              <a:lnSpc>
                <a:spcPct val="80000"/>
              </a:lnSpc>
              <a:buFont typeface="Arial" panose="020B0604020202020204" pitchFamily="34" charset="0"/>
              <a:buChar char="•"/>
              <a:defRPr/>
            </a:pPr>
            <a:r>
              <a:rPr lang="en-US" sz="1100" dirty="0" smtClean="0"/>
              <a:t>Tom </a:t>
            </a:r>
            <a:r>
              <a:rPr lang="en-US" sz="1100" dirty="0" err="1" smtClean="0"/>
              <a:t>Koltz</a:t>
            </a:r>
            <a:endParaRPr lang="en-US" sz="1100" dirty="0" smtClean="0"/>
          </a:p>
          <a:p>
            <a:pPr>
              <a:lnSpc>
                <a:spcPct val="80000"/>
              </a:lnSpc>
              <a:defRPr/>
            </a:pPr>
            <a:r>
              <a:rPr lang="en-US" sz="1200" dirty="0" smtClean="0"/>
              <a:t>IEEE </a:t>
            </a:r>
            <a:r>
              <a:rPr lang="en-US" sz="1200" dirty="0"/>
              <a:t>Staff </a:t>
            </a:r>
            <a:r>
              <a:rPr lang="en-US" sz="1200" dirty="0" smtClean="0"/>
              <a:t>present </a:t>
            </a:r>
            <a:r>
              <a:rPr lang="en-US" sz="1200" dirty="0"/>
              <a:t>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514350" lvl="2" indent="-171450">
              <a:lnSpc>
                <a:spcPct val="80000"/>
              </a:lnSpc>
              <a:buFont typeface="Arial" panose="020B0604020202020204" pitchFamily="34" charset="0"/>
              <a:buChar char="•"/>
              <a:defRPr/>
            </a:pPr>
            <a:r>
              <a:rPr lang="en-US" sz="1100" dirty="0"/>
              <a:t>Michelle Turner – staff editor for 802, </a:t>
            </a:r>
            <a:r>
              <a:rPr lang="en-US" sz="1100" dirty="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err="1"/>
              <a:t>Soo</a:t>
            </a:r>
            <a:r>
              <a:rPr lang="en-US" sz="1100" dirty="0"/>
              <a:t> Kim – Client Services, </a:t>
            </a:r>
            <a:r>
              <a:rPr lang="en-US" sz="1100" dirty="0">
                <a:hlinkClick r:id="rId4"/>
              </a:rPr>
              <a:t>s.h.kim@ieee.org</a:t>
            </a:r>
            <a:r>
              <a:rPr lang="en-US" sz="1100" dirty="0"/>
              <a:t>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March 10</a:t>
            </a:r>
            <a:r>
              <a:rPr lang="en-GB" baseline="30000" dirty="0" smtClean="0"/>
              <a:t>th</a:t>
            </a:r>
            <a:r>
              <a:rPr lang="en-GB" dirty="0" smtClean="0"/>
              <a:t> Round </a:t>
            </a:r>
            <a:r>
              <a:rPr lang="en-GB" dirty="0" smtClean="0"/>
              <a:t>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a:t>
            </a:r>
            <a:r>
              <a:rPr lang="en-GB" sz="2000" dirty="0" smtClean="0"/>
              <a:t>–</a:t>
            </a:r>
          </a:p>
          <a:p>
            <a:r>
              <a:rPr lang="en-GB" sz="2000" dirty="0" smtClean="0"/>
              <a:t>11ah –</a:t>
            </a:r>
          </a:p>
          <a:p>
            <a:r>
              <a:rPr lang="en-GB" sz="2000" dirty="0" smtClean="0"/>
              <a:t>11ai –</a:t>
            </a:r>
          </a:p>
          <a:p>
            <a:r>
              <a:rPr lang="en-GB" sz="2000" dirty="0" smtClean="0"/>
              <a:t>11aj –</a:t>
            </a:r>
          </a:p>
          <a:p>
            <a:pPr lvl="0"/>
            <a:r>
              <a:rPr lang="en-GB" sz="2000" dirty="0" smtClean="0"/>
              <a:t>11ak –</a:t>
            </a:r>
          </a:p>
          <a:p>
            <a:pPr lvl="0"/>
            <a:r>
              <a:rPr lang="en-GB" sz="2000" dirty="0" smtClean="0"/>
              <a:t>11aq –</a:t>
            </a:r>
          </a:p>
          <a:p>
            <a:r>
              <a:rPr lang="en-GB" sz="2000" dirty="0" smtClean="0"/>
              <a:t>11ax </a:t>
            </a:r>
            <a:r>
              <a:rPr lang="en-US" sz="2000" dirty="0"/>
              <a:t>–</a:t>
            </a:r>
            <a:r>
              <a:rPr lang="en-GB" sz="2000" dirty="0" smtClean="0"/>
              <a:t>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802.11-11/1149r40 (2015 Jan 12)</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11-11-270r27 </a:t>
            </a:r>
            <a:r>
              <a:rPr lang="en-US" dirty="0" smtClean="0"/>
              <a:t>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Mar 2015</a:t>
            </a:r>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1587</Words>
  <Application>Microsoft Office PowerPoint</Application>
  <PresentationFormat>On-screen Show (4:3)</PresentationFormat>
  <Paragraphs>379</Paragraphs>
  <Slides>25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Document</vt:lpstr>
      <vt:lpstr>802.11 WG Editor’s Meeting (Mar ‘15)</vt:lpstr>
      <vt:lpstr>Abstract</vt:lpstr>
      <vt:lpstr>Agenda for 2014-03-10</vt:lpstr>
      <vt:lpstr>Roll Call – 2015-03-10</vt:lpstr>
      <vt:lpstr>Volunteer Editor Contacts</vt:lpstr>
      <vt:lpstr>March 10th Round table status report</vt:lpstr>
      <vt:lpstr>Reflector Updates</vt:lpstr>
      <vt:lpstr>IEEE Publication Status</vt:lpstr>
      <vt:lpstr>Numbering Alignment Process</vt:lpstr>
      <vt:lpstr>Amendment &amp; other ordering notes</vt:lpstr>
      <vt:lpstr>MDR Status</vt:lpstr>
      <vt:lpstr>802.11ah and 802.11ai MDR Reports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2015-03-07T16:49:28Z</dcterms:modified>
</cp:coreProperties>
</file>