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339" r:id="rId4"/>
    <p:sldId id="276" r:id="rId5"/>
    <p:sldId id="288" r:id="rId6"/>
    <p:sldId id="290" r:id="rId7"/>
    <p:sldId id="292" r:id="rId8"/>
    <p:sldId id="322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287" r:id="rId18"/>
    <p:sldId id="338" r:id="rId19"/>
    <p:sldId id="332" r:id="rId20"/>
    <p:sldId id="333" r:id="rId21"/>
    <p:sldId id="334" r:id="rId22"/>
    <p:sldId id="335" r:id="rId23"/>
    <p:sldId id="336" r:id="rId24"/>
    <p:sldId id="337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5817" autoAdjust="0"/>
  </p:normalViewPr>
  <p:slideViewPr>
    <p:cSldViewPr>
      <p:cViewPr varScale="1">
        <p:scale>
          <a:sx n="82" d="100"/>
          <a:sy n="82" d="100"/>
        </p:scale>
        <p:origin x="79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8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2958" y="2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159250" y="8985250"/>
            <a:ext cx="2127250" cy="2952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0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5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2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7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15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3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9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3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3467100" y="96838"/>
            <a:ext cx="2813050" cy="211137"/>
          </a:xfrm>
          <a:ln/>
        </p:spPr>
        <p:txBody>
          <a:bodyPr/>
          <a:lstStyle/>
          <a:p>
            <a:r>
              <a:rPr lang="en-US" dirty="0"/>
              <a:t>doc.: </a:t>
            </a:r>
            <a:r>
              <a:rPr lang="en-GB" dirty="0"/>
              <a:t>IEEE 802.11-14/1202r0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1441450" cy="211137"/>
          </a:xfrm>
          <a:ln/>
        </p:spPr>
        <p:txBody>
          <a:bodyPr/>
          <a:lstStyle/>
          <a:p>
            <a:r>
              <a:rPr lang="en-US" dirty="0"/>
              <a:t>September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076701" y="8985250"/>
            <a:ext cx="2203450" cy="180975"/>
          </a:xfrm>
          <a:ln/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Amichai Sanderovich</a:t>
            </a:r>
            <a:r>
              <a:rPr lang="en-GB" dirty="0"/>
              <a:t>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Amichai Sanderovich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Submission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802.11-15/0340r1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Alecsander Eitan</a:t>
            </a:r>
            <a:r>
              <a:rPr lang="en-GB" dirty="0" smtClean="0"/>
              <a:t>, </a:t>
            </a:r>
            <a:r>
              <a:rPr lang="en-GB" dirty="0"/>
              <a:t>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6078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SC </a:t>
            </a:r>
            <a:r>
              <a:rPr lang="en-US" dirty="0" smtClean="0"/>
              <a:t>LOS/NLOS Channel Measurements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29951"/>
              </p:ext>
            </p:extLst>
          </p:nvPr>
        </p:nvGraphicFramePr>
        <p:xfrm>
          <a:off x="501650" y="2303463"/>
          <a:ext cx="8261350" cy="42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ocument" r:id="rId4" imgW="8231676" imgH="3693051" progId="Word.Document.8">
                  <p:embed/>
                </p:oleObj>
              </mc:Choice>
              <mc:Fallback>
                <p:oleObj name="Document" r:id="rId4" imgW="8231676" imgH="369305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303463"/>
                        <a:ext cx="8261350" cy="4240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81600" cy="5067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wall, PC on </a:t>
            </a:r>
            <a:r>
              <a:rPr lang="en-US" sz="2000" dirty="0" smtClean="0"/>
              <a:t>corridor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 </a:t>
            </a:r>
            <a:r>
              <a:rPr lang="en-US" sz="2000" dirty="0"/>
              <a:t>ns (AP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555" y="3727167"/>
            <a:ext cx="4007466" cy="2254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385988" y="3657600"/>
            <a:ext cx="204812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00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562600" cy="5067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 on the wall, PC on corridor (far)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=1.6-2 ns (AP), 2-2.6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19828" y="3643312"/>
            <a:ext cx="4114800" cy="23145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901792" y="3581400"/>
            <a:ext cx="917608" cy="2237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540824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cubic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=1.5-1.2 </a:t>
            </a:r>
            <a:r>
              <a:rPr lang="en-US" sz="2000" dirty="0"/>
              <a:t>ns (AP), 2.1-2.3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19"/>
            <a:ext cx="4344988" cy="244405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60508" y="4724400"/>
            <a:ext cx="393049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51996"/>
            <a:ext cx="4492625" cy="547260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cubic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 smtClean="0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=1.7-3.5ns </a:t>
            </a:r>
            <a:r>
              <a:rPr lang="en-US" sz="2000" dirty="0"/>
              <a:t>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37" y="3702843"/>
            <a:ext cx="4038600" cy="227171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1676400" y="2993518"/>
            <a:ext cx="941238" cy="302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0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181600" cy="5448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</a:t>
            </a:r>
            <a:r>
              <a:rPr lang="en-US" sz="2000" dirty="0" smtClean="0"/>
              <a:t>corridor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br>
              <a:rPr lang="en-US" sz="2000" dirty="0"/>
            </a:br>
            <a:r>
              <a:rPr lang="en-US" sz="2000" dirty="0" err="1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=3-4 </a:t>
            </a:r>
            <a:r>
              <a:rPr lang="en-US" sz="2000" dirty="0"/>
              <a:t>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084" y="3821907"/>
            <a:ext cx="3886201" cy="21859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62200" y="3505200"/>
            <a:ext cx="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219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in cubic </a:t>
            </a:r>
            <a:r>
              <a:rPr lang="en-US" sz="2000" dirty="0" smtClean="0"/>
              <a:t>below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=1.8 </a:t>
            </a:r>
            <a:r>
              <a:rPr lang="en-US" sz="2000" dirty="0"/>
              <a:t>ns (STA), 1.4-1.8 ns (AP)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65" y="3577166"/>
            <a:ext cx="4199467" cy="2362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209800" y="2971800"/>
            <a:ext cx="386870" cy="2590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63472"/>
            <a:ext cx="5486400" cy="532304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ceiling, PC is person </a:t>
            </a:r>
            <a:r>
              <a:rPr lang="en-US" sz="2000" dirty="0" smtClean="0"/>
              <a:t>height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=1.5-2 </a:t>
            </a:r>
            <a:r>
              <a:rPr lang="en-US" sz="2000" dirty="0"/>
              <a:t>ns (STA), 1.8 ns (AP)</a:t>
            </a:r>
          </a:p>
          <a:p>
            <a:pPr marL="0" indent="0"/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3162"/>
            <a:ext cx="4067281" cy="22878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47781" y="3055952"/>
            <a:ext cx="99747" cy="9980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99" y="5284510"/>
            <a:ext cx="1707436" cy="9604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78168"/>
            <a:ext cx="17620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Far from ladder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8200" y="5867400"/>
            <a:ext cx="521208" cy="63471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143C66"/>
                </a:gs>
                <a:gs pos="100000">
                  <a:srgbClr val="00808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Summary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Measured </a:t>
            </a:r>
            <a:r>
              <a:rPr lang="en-US" dirty="0" err="1" smtClean="0"/>
              <a:t>Trms</a:t>
            </a:r>
            <a:r>
              <a:rPr lang="en-US" dirty="0" smtClean="0"/>
              <a:t> range: 1-4 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MMSE </a:t>
            </a:r>
            <a:r>
              <a:rPr lang="en-US" dirty="0"/>
              <a:t>EQ degradation is expected to be 3-11 dB for LOS channels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NLOS channel tested had the same EQ degradation and the same delay spread (</a:t>
            </a:r>
            <a:r>
              <a:rPr lang="en-US" dirty="0" err="1"/>
              <a:t>Trms</a:t>
            </a:r>
            <a:r>
              <a:rPr lang="en-US" dirty="0"/>
              <a:t>) as the LOS channels (Perhaps due to diffraction taking the lead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suggest to compare the 11ad measured channels with 11ad model to validate the model looking forward to 11ay.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2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1                           Position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1" y="2971800"/>
            <a:ext cx="3494763" cy="183699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 bwMode="auto">
          <a:xfrm>
            <a:off x="3651439" y="420352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3949274" y="429010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946102" y="3569594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3" y="2971800"/>
            <a:ext cx="3494763" cy="1836991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 bwMode="auto">
          <a:xfrm>
            <a:off x="8094118" y="420297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391953" y="428955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5434680" y="3558679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 and purpose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 this presentation we present </a:t>
            </a:r>
            <a:r>
              <a:rPr lang="en-US" dirty="0" smtClean="0"/>
              <a:t>LOS/NLOS channel measurements in cubical environment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 would like to learn the existing channel looking forward to 11ay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3                           Position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3880620" y="369802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949855" y="385775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985020" y="3085229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5" y="2496671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7946890" y="367818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8244725" y="376476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249351" y="3082592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1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5                           Position 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7" y="2895600"/>
            <a:ext cx="3494763" cy="1836991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 bwMode="auto">
          <a:xfrm>
            <a:off x="2447896" y="402911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3890910" y="365760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838200" y="3505200"/>
            <a:ext cx="503633" cy="505321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2" y="2895600"/>
            <a:ext cx="3494763" cy="1836991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 bwMode="auto">
          <a:xfrm>
            <a:off x="7340667" y="3777520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8397240" y="3733663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363767" y="3551968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7                           Position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3891003" y="355362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869153" y="3418710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176977" y="3568727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37" y="2805679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6995109" y="2958509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6715827" y="3609743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298507" y="3461456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9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9                           Position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494763" cy="1836991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 bwMode="auto">
          <a:xfrm>
            <a:off x="1807909" y="385550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2270774" y="34530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873870" y="3325891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50" y="2667006"/>
            <a:ext cx="3494763" cy="1836991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 bwMode="auto">
          <a:xfrm>
            <a:off x="6754724" y="345308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5357818" y="3325891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5666439" y="3480792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1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Position 11                           Position 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Alecsander Eitan</a:t>
            </a:r>
            <a:r>
              <a:rPr lang="en-GB" smtClean="0"/>
              <a:t>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494763" cy="1836991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2243218" y="2989471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2270774" y="33006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875253" y="3174383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75" y="2514600"/>
            <a:ext cx="3494763" cy="1836991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 bwMode="auto">
          <a:xfrm>
            <a:off x="6237395" y="2970217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6784949" y="3300676"/>
            <a:ext cx="137160" cy="155448"/>
          </a:xfrm>
          <a:prstGeom prst="star5">
            <a:avLst/>
          </a:prstGeom>
          <a:solidFill>
            <a:schemeClr val="bg2">
              <a:alpha val="58000"/>
            </a:schemeClr>
          </a:solidFill>
          <a:ln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388036" y="3173485"/>
            <a:ext cx="427433" cy="428866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6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Test have been performed using two commercial Dell PCs running Linux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Both recording HW and antennas are the same as provided in the product (32 antenna elements per array).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Beamforming was done by the FW in the product itself.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No interference during the measurement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Test have been done with high SNR (EIRP&gt;= 19 </a:t>
            </a:r>
            <a:r>
              <a:rPr lang="en-US" b="0" dirty="0" err="1"/>
              <a:t>dBm</a:t>
            </a:r>
            <a:r>
              <a:rPr lang="en-US" b="0" dirty="0"/>
              <a:t>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Channel estimation is based on the </a:t>
            </a:r>
            <a:r>
              <a:rPr lang="en-US" b="0" dirty="0" err="1"/>
              <a:t>Golay</a:t>
            </a:r>
            <a:r>
              <a:rPr lang="en-US" b="0" dirty="0"/>
              <a:t> correlators in the modem, running at 1.76GHz</a:t>
            </a:r>
          </a:p>
        </p:txBody>
      </p:sp>
    </p:spTree>
    <p:extLst>
      <p:ext uri="{BB962C8B-B14F-4D97-AF65-F5344CB8AC3E}">
        <p14:creationId xmlns:p14="http://schemas.microsoft.com/office/powerpoint/2010/main" val="3061814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Environment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38720"/>
          </a:xfr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Two Laptops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16954"/>
            <a:ext cx="8001000" cy="40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0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1145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038636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Reflection is stronger than LOS due to rotation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=2.5 </a:t>
            </a:r>
            <a:r>
              <a:rPr lang="en-US" sz="2000" dirty="0"/>
              <a:t>ns (AP), 1.9 (STA)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4267236" cy="24003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545354" y="4953000"/>
            <a:ext cx="1274046" cy="279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5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meter,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/>
              <a:t>boresight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=2.4 </a:t>
            </a:r>
            <a:r>
              <a:rPr lang="en-US" sz="2000" dirty="0"/>
              <a:t>ns (AP), 1.3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3810000"/>
            <a:ext cx="4434574" cy="24944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066800" y="5181600"/>
            <a:ext cx="1828800" cy="425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1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9530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&lt;1m, </a:t>
            </a:r>
            <a:r>
              <a:rPr lang="en-US" sz="2000" dirty="0" err="1"/>
              <a:t>boresight</a:t>
            </a:r>
            <a:r>
              <a:rPr lang="en-US" sz="2000" dirty="0"/>
              <a:t> to backside.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clearly seen.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 </a:t>
            </a:r>
            <a:r>
              <a:rPr lang="en-US" sz="2000" dirty="0"/>
              <a:t>ns (AP), 1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02701" cy="24765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28800" y="5029200"/>
            <a:ext cx="762000" cy="19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83046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81600" cy="48387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 meter, </a:t>
            </a:r>
            <a:r>
              <a:rPr lang="en-US" sz="2000" dirty="0" err="1"/>
              <a:t>boresight</a:t>
            </a:r>
            <a:r>
              <a:rPr lang="en-US" sz="2000" dirty="0"/>
              <a:t> to </a:t>
            </a:r>
            <a:r>
              <a:rPr lang="en-US" sz="2000" dirty="0" err="1"/>
              <a:t>boresight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=1.8 </a:t>
            </a:r>
            <a:r>
              <a:rPr lang="en-US" sz="2000" dirty="0"/>
              <a:t>ns (AP), 1.8 ns (STA)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344988" cy="244405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8805" y="4267200"/>
            <a:ext cx="2296795" cy="738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Alecsander Eitan</a:t>
            </a:r>
            <a:r>
              <a:rPr lang="en-GB" dirty="0"/>
              <a:t>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Position </a:t>
            </a:r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74784"/>
            <a:ext cx="5181600" cy="501173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 on the wall, PC on cubicle.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LOS </a:t>
            </a:r>
            <a:r>
              <a:rPr lang="en-US" sz="2000" dirty="0"/>
              <a:t>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Trms</a:t>
            </a:r>
            <a:r>
              <a:rPr lang="en-US" sz="2000" dirty="0" smtClean="0"/>
              <a:t>=3.5-4 </a:t>
            </a:r>
            <a:r>
              <a:rPr lang="en-US" sz="2000" dirty="0"/>
              <a:t>ns (AP)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66" y="3877270"/>
            <a:ext cx="3790950" cy="21324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84237" y="3657600"/>
            <a:ext cx="1482763" cy="201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95" y="1371600"/>
            <a:ext cx="4585705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4577</TotalTime>
  <Words>879</Words>
  <Application>Microsoft Office PowerPoint</Application>
  <PresentationFormat>On-screen Show (4:3)</PresentationFormat>
  <Paragraphs>227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Calibre Semibold</vt:lpstr>
      <vt:lpstr>Times New Roman</vt:lpstr>
      <vt:lpstr>Office Theme</vt:lpstr>
      <vt:lpstr>Document</vt:lpstr>
      <vt:lpstr>SC LOS/NLOS Channel Measurements</vt:lpstr>
      <vt:lpstr>Motivation and purpose</vt:lpstr>
      <vt:lpstr>Setup</vt:lpstr>
      <vt:lpstr>Environment</vt:lpstr>
      <vt:lpstr>Position 1</vt:lpstr>
      <vt:lpstr>Position 2</vt:lpstr>
      <vt:lpstr>Position 3</vt:lpstr>
      <vt:lpstr>Position 4</vt:lpstr>
      <vt:lpstr>Position 5</vt:lpstr>
      <vt:lpstr>Position 6</vt:lpstr>
      <vt:lpstr>Position 7</vt:lpstr>
      <vt:lpstr>Position 8</vt:lpstr>
      <vt:lpstr>Position 9</vt:lpstr>
      <vt:lpstr>Position 10</vt:lpstr>
      <vt:lpstr>Position 11</vt:lpstr>
      <vt:lpstr>Position 12</vt:lpstr>
      <vt:lpstr>Summary</vt:lpstr>
      <vt:lpstr>Backup</vt:lpstr>
      <vt:lpstr>Position 1                           Position 2</vt:lpstr>
      <vt:lpstr>Position 3                           Position 4</vt:lpstr>
      <vt:lpstr>Position 5                           Position 6</vt:lpstr>
      <vt:lpstr>Position 7                           Position 8</vt:lpstr>
      <vt:lpstr>Position 9                           Position 10</vt:lpstr>
      <vt:lpstr>Position 11                           Position 12</vt:lpstr>
    </vt:vector>
  </TitlesOfParts>
  <Company>Qualcomm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Eitan, Alecsander</dc:creator>
  <cp:lastModifiedBy>Eitan, Alecsander</cp:lastModifiedBy>
  <cp:revision>90</cp:revision>
  <cp:lastPrinted>1601-01-01T00:00:00Z</cp:lastPrinted>
  <dcterms:created xsi:type="dcterms:W3CDTF">2014-09-15T04:43:49Z</dcterms:created>
  <dcterms:modified xsi:type="dcterms:W3CDTF">2015-03-12T07:34:12Z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-1002658425</vt:i4>
  </property>
  <property fmtid="{D5CDD505-2E9C-101B-9397-08002B2CF9AE}" pid="3" name="_NewReviewCycle">
    <vt:lpwstr/>
  </property>
  <property fmtid="{D5CDD505-2E9C-101B-9397-08002B2CF9AE}" pid="4" name="_EmailSubject">
    <vt:lpwstr>Can you assign me a number for the presentation called:</vt:lpwstr>
  </property>
  <property fmtid="{D5CDD505-2E9C-101B-9397-08002B2CF9AE}" pid="5" name="_AuthorEmail">
    <vt:lpwstr>amichais@qti.qualcomm.com</vt:lpwstr>
  </property>
  <property fmtid="{D5CDD505-2E9C-101B-9397-08002B2CF9AE}" pid="6" name="_AuthorEmailDisplayName">
    <vt:lpwstr>Sanderovich, Amichai</vt:lpwstr>
  </property>
</Properties>
</file>