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6" r:id="rId3"/>
    <p:sldId id="276" r:id="rId4"/>
    <p:sldId id="279" r:id="rId5"/>
    <p:sldId id="294" r:id="rId6"/>
    <p:sldId id="295" r:id="rId7"/>
    <p:sldId id="296" r:id="rId8"/>
    <p:sldId id="297" r:id="rId9"/>
    <p:sldId id="298" r:id="rId10"/>
    <p:sldId id="290" r:id="rId11"/>
    <p:sldId id="281" r:id="rId12"/>
    <p:sldId id="287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85817" autoAdjust="0"/>
  </p:normalViewPr>
  <p:slideViewPr>
    <p:cSldViewPr>
      <p:cViewPr varScale="1">
        <p:scale>
          <a:sx n="71" d="100"/>
          <a:sy n="71" d="100"/>
        </p:scale>
        <p:origin x="1092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289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50" d="100"/>
          <a:sy n="50" d="100"/>
        </p:scale>
        <p:origin x="2958" y="22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159250" y="8985250"/>
            <a:ext cx="2127250" cy="29527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5025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9817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479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634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994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0725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3900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3618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360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4332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018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802.11-15/0339r0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</a:t>
            </a:r>
            <a:r>
              <a:rPr lang="en-GB" dirty="0"/>
              <a:t>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66078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SC </a:t>
            </a:r>
            <a:r>
              <a:rPr lang="en-US" dirty="0" smtClean="0"/>
              <a:t>64APSK </a:t>
            </a:r>
            <a:r>
              <a:rPr lang="en-US" dirty="0"/>
              <a:t>for </a:t>
            </a:r>
            <a:r>
              <a:rPr lang="en-US" dirty="0" smtClean="0"/>
              <a:t>802.11ay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6629951"/>
              </p:ext>
            </p:extLst>
          </p:nvPr>
        </p:nvGraphicFramePr>
        <p:xfrm>
          <a:off x="501650" y="2303463"/>
          <a:ext cx="8261350" cy="424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8" name="Document" r:id="rId4" imgW="8231676" imgH="3693051" progId="Word.Document.8">
                  <p:embed/>
                </p:oleObj>
              </mc:Choice>
              <mc:Fallback>
                <p:oleObj name="Document" r:id="rId4" imgW="8231676" imgH="369305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2303463"/>
                        <a:ext cx="8261350" cy="4240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64QAM vs 64APSK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5886428"/>
            <a:ext cx="7772400" cy="400091"/>
          </a:xfrm>
          <a:ln/>
        </p:spPr>
        <p:txBody>
          <a:bodyPr/>
          <a:lstStyle/>
          <a:p>
            <a:pPr marL="0" indent="0"/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05184"/>
            <a:ext cx="9133301" cy="5348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1114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Performance of </a:t>
            </a:r>
            <a:r>
              <a:rPr lang="en-US" dirty="0" smtClean="0"/>
              <a:t>64APSK with AWGN and PN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5886428"/>
            <a:ext cx="7772400" cy="4000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US" sz="2000" kern="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6200" y="1219200"/>
            <a:ext cx="9146004" cy="5348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7656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Summary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We suggest to add </a:t>
            </a:r>
            <a:r>
              <a:rPr lang="en-US" dirty="0" smtClean="0"/>
              <a:t>64APSK to </a:t>
            </a:r>
            <a:r>
              <a:rPr lang="en-US" dirty="0"/>
              <a:t>the SC modulation, with existing LDPC </a:t>
            </a:r>
            <a:r>
              <a:rPr lang="en-US" dirty="0" smtClean="0"/>
              <a:t>rates, as </a:t>
            </a:r>
            <a:r>
              <a:rPr lang="en-US" dirty="0"/>
              <a:t>part of the </a:t>
            </a:r>
            <a:r>
              <a:rPr lang="en-US" dirty="0" smtClean="0"/>
              <a:t>11ay</a:t>
            </a: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Benefits: 50% throughput increase and increased spectral efficiency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We are getting more confident that </a:t>
            </a:r>
            <a:r>
              <a:rPr lang="en-US" dirty="0" smtClean="0"/>
              <a:t>64APSK </a:t>
            </a:r>
            <a:r>
              <a:rPr lang="en-US" dirty="0"/>
              <a:t>SC is feasible</a:t>
            </a:r>
          </a:p>
        </p:txBody>
      </p:sp>
    </p:spTree>
    <p:extLst>
      <p:ext uri="{BB962C8B-B14F-4D97-AF65-F5344CB8AC3E}">
        <p14:creationId xmlns:p14="http://schemas.microsoft.com/office/powerpoint/2010/main" val="7758365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Motivation and purpose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802.11ay goals </a:t>
            </a:r>
            <a:r>
              <a:rPr lang="en-GB" dirty="0"/>
              <a:t>are to extend the 11ad bitrate and performance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At this time both SC and OFDM are considered for 11ay.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</a:t>
            </a:r>
            <a:r>
              <a:rPr lang="en-GB" dirty="0"/>
              <a:t>this presentation, we contribute to this goal by: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Addition of </a:t>
            </a:r>
            <a:r>
              <a:rPr lang="en-GB" dirty="0" smtClean="0"/>
              <a:t>64 constellation to </a:t>
            </a:r>
            <a:r>
              <a:rPr lang="en-GB" dirty="0"/>
              <a:t>SC modulation to increase the bitrate of links that support only single channel SC </a:t>
            </a:r>
            <a:r>
              <a:rPr lang="en-GB" dirty="0" smtClean="0"/>
              <a:t>(w or w/o </a:t>
            </a:r>
            <a:r>
              <a:rPr lang="en-GB" dirty="0"/>
              <a:t>channel </a:t>
            </a:r>
            <a:r>
              <a:rPr lang="en-GB" dirty="0" smtClean="0"/>
              <a:t>bonding)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Demonstrating the technical feasibility of achieving this </a:t>
            </a:r>
            <a:r>
              <a:rPr lang="en-GB" dirty="0" smtClean="0"/>
              <a:t>goal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Presenting simulation results 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Additional to the material presented in:</a:t>
            </a:r>
          </a:p>
          <a:p>
            <a:pPr marL="0" indent="0"/>
            <a:r>
              <a:rPr lang="en-US" dirty="0"/>
              <a:t>	</a:t>
            </a:r>
            <a:r>
              <a:rPr lang="en-US" b="0" dirty="0"/>
              <a:t>11-15-0094-00-ng60-SC 64QAM for NG60.pptx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7949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Benefits of </a:t>
            </a:r>
            <a:r>
              <a:rPr lang="en-US" dirty="0" smtClean="0"/>
              <a:t>64 Constellation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Increase of 50% in PHY throughput or decrease of power consumption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Increase spectral efficiency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Benefit in dense environment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Simple extension of existing modem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78407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Mapping – straight forward extension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r>
              <a:rPr lang="en-US" sz="2000" dirty="0"/>
              <a:t>Use standard 64QAM </a:t>
            </a:r>
          </a:p>
          <a:p>
            <a:r>
              <a:rPr lang="en-US" sz="2000" dirty="0"/>
              <a:t>gray code mapping</a:t>
            </a:r>
          </a:p>
          <a:p>
            <a:r>
              <a:rPr lang="en-US" sz="1800" b="0" dirty="0"/>
              <a:t>	- same as OFDM mapping</a:t>
            </a: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1602966"/>
            <a:ext cx="4686039" cy="426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9315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64AQPSK – (developed by DVB-S2X)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3886200" cy="4838720"/>
          </a:xfrm>
          <a:ln/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We tested various versions.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DVB-S2X are highly optimized constellations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We selected version is 8+16+20+20</a:t>
            </a:r>
          </a:p>
          <a:p>
            <a:pPr marL="0" indent="0"/>
            <a:r>
              <a:rPr lang="en-US" dirty="0"/>
              <a:t>	</a:t>
            </a:r>
            <a:r>
              <a:rPr lang="en-US" dirty="0" smtClean="0"/>
              <a:t>with radiuses:</a:t>
            </a:r>
          </a:p>
          <a:p>
            <a:pPr marL="0" indent="0"/>
            <a:r>
              <a:rPr lang="en-US" dirty="0"/>
              <a:t>	</a:t>
            </a:r>
            <a:r>
              <a:rPr lang="en-US" b="0" dirty="0" smtClean="0"/>
              <a:t>[1, 2.2, 3.6, 5.0]</a:t>
            </a:r>
          </a:p>
          <a:p>
            <a:pPr marL="0" indent="0"/>
            <a:endParaRPr lang="en-US" b="0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632583"/>
            <a:ext cx="4572000" cy="3853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35996" y="5661248"/>
            <a:ext cx="4320480" cy="4415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kern="0" dirty="0" smtClean="0">
                <a:solidFill>
                  <a:srgbClr val="0070C0"/>
                </a:solidFill>
              </a:rPr>
              <a:t>8+16+20+20APSK</a:t>
            </a:r>
          </a:p>
        </p:txBody>
      </p:sp>
    </p:spTree>
    <p:extLst>
      <p:ext uri="{BB962C8B-B14F-4D97-AF65-F5344CB8AC3E}">
        <p14:creationId xmlns:p14="http://schemas.microsoft.com/office/powerpoint/2010/main" val="37284287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Bit Mapping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74630" y="1371600"/>
            <a:ext cx="9647230" cy="5273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6689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PAPR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64QAM: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dirty="0"/>
              <a:t>Peak: </a:t>
            </a:r>
            <a:r>
              <a:rPr lang="en-GB" sz="2400" dirty="0" smtClean="0"/>
              <a:t>1.5275</a:t>
            </a:r>
            <a:endParaRPr lang="en-GB" sz="24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dirty="0"/>
              <a:t>PAPR:  </a:t>
            </a:r>
            <a:r>
              <a:rPr lang="en-GB" sz="2400" dirty="0" smtClean="0"/>
              <a:t>3.68dB</a:t>
            </a:r>
            <a:endParaRPr lang="en-GB" sz="2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64APSK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dirty="0"/>
              <a:t>Peak:  </a:t>
            </a:r>
            <a:r>
              <a:rPr lang="en-GB" sz="2400" dirty="0" smtClean="0"/>
              <a:t>1.3655</a:t>
            </a:r>
            <a:endParaRPr lang="en-GB" sz="24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dirty="0"/>
              <a:t>PAPR</a:t>
            </a:r>
            <a:r>
              <a:rPr lang="en-GB" sz="2400" dirty="0" smtClean="0"/>
              <a:t>:  2.71dB </a:t>
            </a:r>
            <a:endParaRPr lang="en-GB" sz="2400" dirty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02570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64APSK Implementation Challenges	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Mapper and/or Tx Filter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dirty="0" smtClean="0"/>
              <a:t>Slightly more complex than 64QAM but still manageable 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Demapper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dirty="0" smtClean="0"/>
              <a:t>Looks much more complex than 64QAM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dirty="0" smtClean="0"/>
              <a:t>LUT implementation is simple </a:t>
            </a:r>
            <a:endParaRPr lang="en-GB" sz="2400" dirty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341031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95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Simulation Results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895600"/>
            <a:ext cx="7772400" cy="3390920"/>
          </a:xfrm>
          <a:ln/>
        </p:spPr>
        <p:txBody>
          <a:bodyPr/>
          <a:lstStyle/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235410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2128</TotalTime>
  <Words>488</Words>
  <Application>Microsoft Office PowerPoint</Application>
  <PresentationFormat>On-screen Show (4:3)</PresentationFormat>
  <Paragraphs>138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MS Gothic</vt:lpstr>
      <vt:lpstr>Arial</vt:lpstr>
      <vt:lpstr>Times New Roman</vt:lpstr>
      <vt:lpstr>Office Theme</vt:lpstr>
      <vt:lpstr>Document</vt:lpstr>
      <vt:lpstr>SC 64APSK for 802.11ay</vt:lpstr>
      <vt:lpstr>Motivation and purpose</vt:lpstr>
      <vt:lpstr>Benefits of 64 Constellation</vt:lpstr>
      <vt:lpstr>Mapping – straight forward extension</vt:lpstr>
      <vt:lpstr>64AQPSK – (developed by DVB-S2X)</vt:lpstr>
      <vt:lpstr>Bit Mapping</vt:lpstr>
      <vt:lpstr>PAPR</vt:lpstr>
      <vt:lpstr>64APSK Implementation Challenges </vt:lpstr>
      <vt:lpstr>Simulation Results</vt:lpstr>
      <vt:lpstr>64QAM vs 64APSK</vt:lpstr>
      <vt:lpstr>Performance of 64APSK with AWGN and PN</vt:lpstr>
      <vt:lpstr>Summary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Eitan, Alecsander</dc:creator>
  <cp:lastModifiedBy>Eitan, Alecsander</cp:lastModifiedBy>
  <cp:revision>61</cp:revision>
  <cp:lastPrinted>1601-01-01T00:00:00Z</cp:lastPrinted>
  <dcterms:created xsi:type="dcterms:W3CDTF">2014-09-15T04:43:49Z</dcterms:created>
  <dcterms:modified xsi:type="dcterms:W3CDTF">2015-03-07T13:11:44Z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-1002658425</vt:i4>
  </property>
  <property fmtid="{D5CDD505-2E9C-101B-9397-08002B2CF9AE}" pid="3" name="_NewReviewCycle">
    <vt:lpwstr/>
  </property>
  <property fmtid="{D5CDD505-2E9C-101B-9397-08002B2CF9AE}" pid="4" name="_EmailSubject">
    <vt:lpwstr>Can you assign me a number for the presentation called:</vt:lpwstr>
  </property>
  <property fmtid="{D5CDD505-2E9C-101B-9397-08002B2CF9AE}" pid="5" name="_AuthorEmail">
    <vt:lpwstr>amichais@qti.qualcomm.com</vt:lpwstr>
  </property>
  <property fmtid="{D5CDD505-2E9C-101B-9397-08002B2CF9AE}" pid="6" name="_AuthorEmailDisplayName">
    <vt:lpwstr>Sanderovich, Amichai</vt:lpwstr>
  </property>
</Properties>
</file>