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5" r:id="rId3"/>
    <p:sldId id="367" r:id="rId4"/>
    <p:sldId id="409" r:id="rId5"/>
    <p:sldId id="412" r:id="rId6"/>
    <p:sldId id="427" r:id="rId7"/>
    <p:sldId id="426" r:id="rId8"/>
    <p:sldId id="413" r:id="rId9"/>
    <p:sldId id="347" r:id="rId10"/>
    <p:sldId id="358" r:id="rId11"/>
    <p:sldId id="42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3" autoAdjust="0"/>
    <p:restoredTop sz="99548" autoAdjust="0"/>
  </p:normalViewPr>
  <p:slideViewPr>
    <p:cSldViewPr>
      <p:cViewPr>
        <p:scale>
          <a:sx n="124" d="100"/>
          <a:sy n="124" d="100"/>
        </p:scale>
        <p:origin x="-60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0624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802.11-15/0331r0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6-00-00ac-uplink-mu-mimo-sensitivity-to-power-differences-and-synchronization-errors.pptx" TargetMode="External"/><Relationship Id="rId2" Type="http://schemas.openxmlformats.org/officeDocument/2006/relationships/hyperlink" Target="https://mentor.ieee.org/802.11/dcn/14/11-14-1453-02-00ax-spec-framework-proposal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1190-03-00ax-frame-exchange-control-for-uplink-multi-user-transmission.pptx" TargetMode="External"/><Relationship Id="rId4" Type="http://schemas.openxmlformats.org/officeDocument/2006/relationships/hyperlink" Target="https://mentor.ieee.org/802.11/dcn/14/11-14-0802-00-00ax-consideration-on-ul-mu-transmission.ppt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 Uplink Multi-User MIMO Protocol Design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667483"/>
              </p:ext>
            </p:extLst>
          </p:nvPr>
        </p:nvGraphicFramePr>
        <p:xfrm>
          <a:off x="533400" y="2667000"/>
          <a:ext cx="8013700" cy="370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" name="Document" r:id="rId4" imgW="9202427" imgH="4256412" progId="Word.Document.8">
                  <p:embed/>
                </p:oleObj>
              </mc:Choice>
              <mc:Fallback>
                <p:oleObj name="Document" r:id="rId4" imgW="9202427" imgH="4256412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013700" cy="370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715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 smtClean="0">
                <a:hlinkClick r:id="rId2"/>
              </a:rPr>
              <a:t>https</a:t>
            </a:r>
            <a:r>
              <a:rPr lang="en-US" altLang="ko-KR" sz="2000" dirty="0">
                <a:hlinkClick r:id="rId2"/>
              </a:rPr>
              <a:t>://</a:t>
            </a:r>
            <a:r>
              <a:rPr lang="en-US" altLang="ko-KR" sz="2000" dirty="0" smtClean="0">
                <a:hlinkClick r:id="rId2"/>
              </a:rPr>
              <a:t>mentor.ieee.org/802.11/dcn/14/11-14-1453-02-00ax-spec-framework-proposal.docx</a:t>
            </a:r>
            <a:endParaRPr lang="en-US" altLang="ko-KR" sz="2000" dirty="0" smtClean="0"/>
          </a:p>
          <a:p>
            <a:pPr marL="5715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</a:t>
            </a:r>
            <a:r>
              <a:rPr lang="en-US" altLang="ko-KR" sz="2000" dirty="0">
                <a:hlinkClick r:id="rId3"/>
              </a:rPr>
              <a:t>https://</a:t>
            </a:r>
            <a:r>
              <a:rPr lang="en-US" altLang="ko-KR" sz="2000" dirty="0" smtClean="0">
                <a:hlinkClick r:id="rId3"/>
              </a:rPr>
              <a:t>mentor.ieee.org/802.11/dcn/09/11-09-1036-00-00ac-uplink-mu-mimo-sensitivity-to-power-differences-and-synchronization-errors.pptx</a:t>
            </a:r>
            <a:endParaRPr lang="en-US" altLang="ko-KR" sz="2000" dirty="0" smtClean="0"/>
          </a:p>
          <a:p>
            <a:pPr marL="5715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>
                <a:hlinkClick r:id="rId4"/>
              </a:rPr>
              <a:t>https://</a:t>
            </a:r>
            <a:r>
              <a:rPr lang="en-US" altLang="ko-KR" sz="2000" dirty="0" smtClean="0">
                <a:hlinkClick r:id="rId4"/>
              </a:rPr>
              <a:t>mentor.ieee.org/802.11/dcn/14/11-14-0802-00-00ax-consideration-on-ul-mu-transmission.pptx</a:t>
            </a:r>
            <a:endParaRPr lang="en-US" altLang="ko-KR" sz="2000" dirty="0" smtClean="0"/>
          </a:p>
          <a:p>
            <a:pPr marL="57150" indent="0">
              <a:buNone/>
            </a:pPr>
            <a:r>
              <a:rPr lang="en-US" altLang="ko-KR" sz="2000" dirty="0" smtClean="0"/>
              <a:t>[4] </a:t>
            </a:r>
            <a:r>
              <a:rPr lang="en-US" altLang="ko-KR" sz="2000" dirty="0" smtClean="0">
                <a:hlinkClick r:id="rId5"/>
              </a:rPr>
              <a:t>https</a:t>
            </a:r>
            <a:r>
              <a:rPr lang="en-US" altLang="ko-KR" sz="2000" dirty="0">
                <a:hlinkClick r:id="rId5"/>
              </a:rPr>
              <a:t>://</a:t>
            </a:r>
            <a:r>
              <a:rPr lang="en-US" altLang="ko-KR" sz="2000" dirty="0" smtClean="0">
                <a:hlinkClick r:id="rId5"/>
              </a:rPr>
              <a:t>mentor.ieee.org/802.11/dcn/14/11-14-1190-03-00ax-frame-exchange-control-for-uplink-multi-user-transmission.pptx</a:t>
            </a:r>
            <a:endParaRPr lang="en-US" altLang="ko-KR" sz="2000" dirty="0" smtClean="0"/>
          </a:p>
          <a:p>
            <a:pPr marL="57150" indent="0">
              <a:buNone/>
            </a:pPr>
            <a:endParaRPr lang="en-US" altLang="ko-KR" sz="2000" dirty="0" smtClean="0"/>
          </a:p>
          <a:p>
            <a:pPr marL="57150" indent="0">
              <a:buNone/>
            </a:pPr>
            <a:endParaRPr lang="en-US" altLang="ko-KR" dirty="0"/>
          </a:p>
          <a:p>
            <a:pPr marL="57150" indent="0">
              <a:buNone/>
            </a:pP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Do you agree to add the </a:t>
            </a:r>
            <a:r>
              <a:rPr lang="en-US" altLang="ko-KR" dirty="0" err="1" smtClean="0"/>
              <a:t>TGax</a:t>
            </a:r>
            <a:r>
              <a:rPr lang="en-US" altLang="ko-KR" dirty="0" smtClean="0"/>
              <a:t> Specification Framework: </a:t>
            </a:r>
          </a:p>
          <a:p>
            <a:pPr lvl="1"/>
            <a:r>
              <a:rPr lang="en-GB" altLang="ko-KR" b="1" u="sng" dirty="0" smtClean="0"/>
              <a:t>4.x Uplink Multi-user </a:t>
            </a:r>
            <a:r>
              <a:rPr lang="en-GB" altLang="ko-KR" b="1" u="sng" dirty="0"/>
              <a:t>(MU) </a:t>
            </a:r>
            <a:r>
              <a:rPr lang="en-GB" altLang="ko-KR" b="1" u="sng" dirty="0" smtClean="0"/>
              <a:t>MIMO frame exchange sequence</a:t>
            </a:r>
          </a:p>
          <a:p>
            <a:pPr lvl="2"/>
            <a:r>
              <a:rPr lang="en-US" altLang="ko-KR" dirty="0" smtClean="0"/>
              <a:t>HE </a:t>
            </a:r>
            <a:r>
              <a:rPr lang="en-US" altLang="ko-KR" dirty="0"/>
              <a:t>AP </a:t>
            </a:r>
            <a:r>
              <a:rPr lang="en-US" altLang="ko-KR" dirty="0" smtClean="0"/>
              <a:t>transmits a trigger frame (the detailed frame format is TBD) </a:t>
            </a:r>
            <a:r>
              <a:rPr lang="en-US" altLang="ko-KR" dirty="0"/>
              <a:t>to initiate </a:t>
            </a:r>
            <a:r>
              <a:rPr lang="en-US" altLang="ko-KR" dirty="0" smtClean="0"/>
              <a:t>one or more uplink </a:t>
            </a:r>
            <a:r>
              <a:rPr lang="en-US" altLang="ko-KR" dirty="0"/>
              <a:t>MU-MIMO </a:t>
            </a:r>
            <a:r>
              <a:rPr lang="en-US" altLang="ko-KR" dirty="0" smtClean="0"/>
              <a:t>PPDUs </a:t>
            </a:r>
            <a:r>
              <a:rPr lang="en-US" altLang="ko-KR" dirty="0"/>
              <a:t>transmission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One </a:t>
            </a:r>
            <a:r>
              <a:rPr lang="en-US" altLang="ko-KR" dirty="0"/>
              <a:t>or more uplink MU-MIMO PPDUs </a:t>
            </a:r>
            <a:r>
              <a:rPr lang="en-US" altLang="ko-KR" dirty="0" smtClean="0"/>
              <a:t>are transmitted after a SIFS once receiving </a:t>
            </a:r>
            <a:r>
              <a:rPr lang="en-US" altLang="ko-KR" dirty="0"/>
              <a:t>the </a:t>
            </a:r>
            <a:r>
              <a:rPr lang="en-US" altLang="ko-KR" dirty="0" smtClean="0"/>
              <a:t>trigger frame</a:t>
            </a:r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b="0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2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 err="1" smtClean="0"/>
              <a:t>TGax</a:t>
            </a:r>
            <a:r>
              <a:rPr lang="en-GB" altLang="ko-KR" dirty="0"/>
              <a:t> </a:t>
            </a:r>
            <a:r>
              <a:rPr lang="en-GB" altLang="ko-KR" dirty="0" smtClean="0"/>
              <a:t>Specification Framework [1]</a:t>
            </a:r>
            <a:endParaRPr lang="ko-KR" altLang="ko-KR" dirty="0"/>
          </a:p>
          <a:p>
            <a:pPr lvl="1"/>
            <a:r>
              <a:rPr lang="en-GB" altLang="ko-KR" u="sng" dirty="0" smtClean="0"/>
              <a:t>4. </a:t>
            </a:r>
            <a:r>
              <a:rPr lang="en-GB" altLang="ko-KR" u="sng" dirty="0"/>
              <a:t>Multi-user (MU) </a:t>
            </a:r>
            <a:r>
              <a:rPr lang="en-GB" altLang="ko-KR" u="sng" dirty="0" smtClean="0"/>
              <a:t>features</a:t>
            </a:r>
            <a:br>
              <a:rPr lang="en-GB" altLang="ko-KR" u="sng" dirty="0" smtClean="0"/>
            </a:br>
            <a:r>
              <a:rPr lang="en-GB" altLang="ko-KR" dirty="0" smtClean="0"/>
              <a:t>This </a:t>
            </a:r>
            <a:r>
              <a:rPr lang="en-GB" altLang="ko-KR" dirty="0"/>
              <a:t>section describes MU related features. MU features include </a:t>
            </a:r>
            <a:r>
              <a:rPr lang="en-GB" altLang="ko-KR" u="sng" dirty="0"/>
              <a:t>UL and DL OFDMA and UL and DL MU-MIMO.</a:t>
            </a:r>
            <a:endParaRPr lang="ko-KR" altLang="ko-KR" u="sng" dirty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Previous </a:t>
            </a:r>
            <a:r>
              <a:rPr lang="en-US" altLang="ko-KR" dirty="0"/>
              <a:t>contributions </a:t>
            </a:r>
            <a:r>
              <a:rPr lang="en-US" altLang="ko-KR" dirty="0" smtClean="0"/>
              <a:t>[2][3][4] discussed a feasibility and a performance gain of the uplink MU-MIMO</a:t>
            </a:r>
          </a:p>
          <a:p>
            <a:endParaRPr lang="en-US" altLang="ko-KR" dirty="0"/>
          </a:p>
          <a:p>
            <a:r>
              <a:rPr lang="en-US" altLang="ko-KR" dirty="0" smtClean="0"/>
              <a:t>This document further discusses the design issues in the uplink MU-MIMO protocol for improving the performance gain</a:t>
            </a:r>
          </a:p>
          <a:p>
            <a:pPr marL="0" indent="0">
              <a:buNone/>
            </a:pPr>
            <a:r>
              <a:rPr lang="en-US" altLang="ko-KR" dirty="0" smtClean="0"/>
              <a:t> </a:t>
            </a:r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Uplink MU-MIMO Support in </a:t>
            </a:r>
            <a:br>
              <a:rPr lang="en-US" altLang="ko-KR" dirty="0" smtClean="0"/>
            </a:br>
            <a:r>
              <a:rPr lang="en-US" altLang="ko-KR" dirty="0" smtClean="0"/>
              <a:t>High Efficiency (HE) BSS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Uplink MU-MIMO Protocol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 </a:t>
            </a:r>
            <a:r>
              <a:rPr lang="en-US" altLang="ko-KR" dirty="0"/>
              <a:t>AP </a:t>
            </a:r>
            <a:r>
              <a:rPr lang="en-US" altLang="ko-KR" dirty="0" smtClean="0"/>
              <a:t>transmits an Uplink MU-MIMO Poll frame to initiate the </a:t>
            </a:r>
            <a:r>
              <a:rPr lang="en-US" altLang="ko-KR" dirty="0"/>
              <a:t>uplink MU-MIMO </a:t>
            </a:r>
            <a:r>
              <a:rPr lang="en-US" altLang="ko-KR" dirty="0" smtClean="0"/>
              <a:t>PPDUs transmission </a:t>
            </a:r>
            <a:endParaRPr lang="en-US" altLang="ko-KR" dirty="0"/>
          </a:p>
          <a:p>
            <a:r>
              <a:rPr lang="en-US" altLang="ko-KR" dirty="0"/>
              <a:t>HE STAs transmit uplink MU-MIMO PPDUs SIFS after receiving </a:t>
            </a:r>
            <a:r>
              <a:rPr lang="en-US" altLang="ko-KR" dirty="0" smtClean="0"/>
              <a:t>the Uplink </a:t>
            </a:r>
            <a:r>
              <a:rPr lang="en-US" altLang="ko-KR" dirty="0"/>
              <a:t>MU-MIO Poll </a:t>
            </a:r>
            <a:r>
              <a:rPr lang="en-US" altLang="ko-KR" dirty="0" smtClean="0"/>
              <a:t>frame</a:t>
            </a:r>
            <a:endParaRPr lang="en-US" altLang="ko-KR" dirty="0"/>
          </a:p>
          <a:p>
            <a:r>
              <a:rPr lang="en-US" altLang="ko-KR" dirty="0" smtClean="0"/>
              <a:t>HT AP replies with an Acknowledgement of the received </a:t>
            </a:r>
            <a:r>
              <a:rPr lang="en-US" altLang="ko-KR" dirty="0"/>
              <a:t>uplink MU-MIMO PPDUs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398359"/>
            <a:ext cx="5943600" cy="197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22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Uplink MU-MIMO </a:t>
            </a:r>
            <a:r>
              <a:rPr lang="en-US" altLang="ko-KR" dirty="0" smtClean="0"/>
              <a:t>Protocol 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Uplink </a:t>
            </a:r>
            <a:r>
              <a:rPr lang="en-US" altLang="ko-KR" dirty="0"/>
              <a:t>MU-MIMO Poll </a:t>
            </a:r>
            <a:r>
              <a:rPr lang="en-US" altLang="ko-KR" dirty="0" smtClean="0"/>
              <a:t>frame</a:t>
            </a:r>
            <a:r>
              <a:rPr lang="en-US" altLang="ko-KR" dirty="0"/>
              <a:t> </a:t>
            </a:r>
            <a:r>
              <a:rPr lang="en-US" altLang="ko-KR" dirty="0" smtClean="0"/>
              <a:t>format </a:t>
            </a:r>
          </a:p>
          <a:p>
            <a:pPr lvl="1"/>
            <a:r>
              <a:rPr lang="en-US" altLang="ko-KR" dirty="0" smtClean="0"/>
              <a:t>Non-HT PPDU</a:t>
            </a:r>
          </a:p>
          <a:p>
            <a:pPr lvl="2"/>
            <a:r>
              <a:rPr lang="en-US" altLang="ko-KR" dirty="0" smtClean="0"/>
              <a:t>Pros</a:t>
            </a:r>
            <a:r>
              <a:rPr lang="en-US" altLang="ko-KR" dirty="0"/>
              <a:t>: Because a legacy STA can set its NAV, a follow-up </a:t>
            </a:r>
            <a:r>
              <a:rPr lang="en-US" altLang="ko-KR" dirty="0" smtClean="0"/>
              <a:t>Uplink MU-MIMO PPDUs can </a:t>
            </a:r>
            <a:r>
              <a:rPr lang="en-US" altLang="ko-KR" dirty="0"/>
              <a:t>be </a:t>
            </a:r>
            <a:r>
              <a:rPr lang="en-US" altLang="ko-KR" dirty="0" smtClean="0"/>
              <a:t>protected</a:t>
            </a:r>
          </a:p>
          <a:p>
            <a:pPr lvl="2"/>
            <a:r>
              <a:rPr lang="en-US" altLang="ko-KR" dirty="0" smtClean="0"/>
              <a:t>Cons</a:t>
            </a:r>
            <a:r>
              <a:rPr lang="en-US" altLang="ko-KR" dirty="0"/>
              <a:t>: </a:t>
            </a:r>
            <a:r>
              <a:rPr lang="en-US" altLang="ko-KR" dirty="0" smtClean="0"/>
              <a:t>Limited accuracy </a:t>
            </a:r>
            <a:r>
              <a:rPr lang="en-US" altLang="ko-KR" dirty="0"/>
              <a:t>in </a:t>
            </a:r>
            <a:r>
              <a:rPr lang="en-US" altLang="ko-KR" dirty="0" smtClean="0"/>
              <a:t>carrier frequency </a:t>
            </a:r>
            <a:r>
              <a:rPr lang="en-US" altLang="ko-KR" dirty="0"/>
              <a:t>offset </a:t>
            </a:r>
            <a:r>
              <a:rPr lang="en-US" altLang="ko-KR" dirty="0" smtClean="0"/>
              <a:t>(CFO) estimation for CFO pre-compensation of UL transmission relative </a:t>
            </a:r>
            <a:r>
              <a:rPr lang="en-US" altLang="ko-KR" dirty="0"/>
              <a:t>to the </a:t>
            </a:r>
            <a:r>
              <a:rPr lang="en-US" altLang="ko-KR" dirty="0" smtClean="0"/>
              <a:t>AP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HE PPDU </a:t>
            </a:r>
          </a:p>
          <a:p>
            <a:pPr lvl="2"/>
            <a:r>
              <a:rPr lang="en-US" altLang="ko-KR" dirty="0" smtClean="0"/>
              <a:t>Pros</a:t>
            </a:r>
            <a:r>
              <a:rPr lang="en-US" altLang="ko-KR" dirty="0"/>
              <a:t>: </a:t>
            </a:r>
            <a:r>
              <a:rPr lang="en-US" altLang="ko-KR" dirty="0" smtClean="0"/>
              <a:t>Potentially higher accuracy in frequency offset estimation and CFO pre-compensation for UL transmission</a:t>
            </a:r>
          </a:p>
          <a:p>
            <a:pPr lvl="2"/>
            <a:r>
              <a:rPr lang="en-US" altLang="ko-KR" dirty="0" smtClean="0"/>
              <a:t>Cons</a:t>
            </a:r>
            <a:r>
              <a:rPr lang="en-US" altLang="ko-KR" dirty="0"/>
              <a:t>: Because a legacy STA can not set its NAV, a follow-up Uplink MU-MIMO PPDUs </a:t>
            </a:r>
            <a:r>
              <a:rPr lang="en-US" altLang="ko-KR" dirty="0" smtClean="0"/>
              <a:t>can </a:t>
            </a:r>
            <a:r>
              <a:rPr lang="en-US" altLang="ko-KR" dirty="0"/>
              <a:t>not be </a:t>
            </a:r>
            <a:r>
              <a:rPr lang="en-US" altLang="ko-KR" dirty="0" smtClean="0"/>
              <a:t>protected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39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Uplink MU-MIMO Protocol 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Uplink MU-MIMO PPDU TXVECTOR parameter  </a:t>
            </a:r>
            <a:endParaRPr lang="en-US" altLang="ko-KR" dirty="0"/>
          </a:p>
          <a:p>
            <a:pPr lvl="1"/>
            <a:r>
              <a:rPr lang="en-US" altLang="ko-KR" dirty="0" smtClean="0"/>
              <a:t>PPDU Duration: Uplink MU-MIMO </a:t>
            </a:r>
            <a:r>
              <a:rPr lang="en-US" altLang="ko-KR" dirty="0"/>
              <a:t>Poll frame </a:t>
            </a:r>
            <a:r>
              <a:rPr lang="en-US" altLang="ko-KR" dirty="0" smtClean="0"/>
              <a:t>may contain the PPDU Duration of </a:t>
            </a:r>
            <a:r>
              <a:rPr lang="en-US" altLang="ko-KR" dirty="0"/>
              <a:t>Uplink MU-MIMO </a:t>
            </a:r>
            <a:r>
              <a:rPr lang="en-US" altLang="ko-KR" dirty="0" smtClean="0"/>
              <a:t>PPDUs </a:t>
            </a:r>
          </a:p>
          <a:p>
            <a:pPr lvl="2"/>
            <a:r>
              <a:rPr lang="en-US" altLang="ko-KR" dirty="0" smtClean="0"/>
              <a:t>O1) All Uplink </a:t>
            </a:r>
            <a:r>
              <a:rPr lang="en-US" altLang="ko-KR" dirty="0"/>
              <a:t>MU-MIMO PPDU </a:t>
            </a:r>
            <a:r>
              <a:rPr lang="en-US" altLang="ko-KR" dirty="0" smtClean="0"/>
              <a:t>transmission duration shall be identical</a:t>
            </a:r>
          </a:p>
          <a:p>
            <a:pPr lvl="3"/>
            <a:r>
              <a:rPr lang="en-US" altLang="ko-KR" dirty="0" smtClean="0"/>
              <a:t>Pros: Failure recovery and acknowledgement can be more simple because there is no protocol uncertainty</a:t>
            </a:r>
          </a:p>
          <a:p>
            <a:pPr lvl="3"/>
            <a:r>
              <a:rPr lang="en-US" altLang="ko-KR" dirty="0" smtClean="0"/>
              <a:t>Cons: Additional padding mechanism is needed</a:t>
            </a:r>
          </a:p>
          <a:p>
            <a:pPr lvl="3"/>
            <a:endParaRPr lang="en-US" altLang="ko-KR" dirty="0"/>
          </a:p>
          <a:p>
            <a:pPr lvl="2"/>
            <a:r>
              <a:rPr lang="en-US" altLang="ko-KR" dirty="0" smtClean="0"/>
              <a:t>O2)</a:t>
            </a:r>
            <a:r>
              <a:rPr lang="en-US" altLang="ko-KR" dirty="0"/>
              <a:t> All </a:t>
            </a:r>
            <a:r>
              <a:rPr lang="en-US" altLang="ko-KR" dirty="0" smtClean="0"/>
              <a:t>Uplink </a:t>
            </a:r>
            <a:r>
              <a:rPr lang="en-US" altLang="ko-KR" dirty="0"/>
              <a:t>MU-MIMO PPDU </a:t>
            </a:r>
            <a:r>
              <a:rPr lang="en-US" altLang="ko-KR" dirty="0" smtClean="0"/>
              <a:t>transmission </a:t>
            </a:r>
            <a:r>
              <a:rPr lang="en-US" altLang="ko-KR" dirty="0"/>
              <a:t>duration </a:t>
            </a:r>
            <a:r>
              <a:rPr lang="en-US" altLang="ko-KR" dirty="0" smtClean="0"/>
              <a:t>can be different within the </a:t>
            </a:r>
            <a:r>
              <a:rPr lang="en-US" altLang="ko-KR" dirty="0"/>
              <a:t>PPDU Length </a:t>
            </a:r>
            <a:r>
              <a:rPr lang="en-US" altLang="ko-KR" dirty="0" smtClean="0"/>
              <a:t>granted by AP </a:t>
            </a:r>
            <a:endParaRPr lang="en-US" altLang="ko-KR" dirty="0"/>
          </a:p>
          <a:p>
            <a:pPr lvl="3"/>
            <a:r>
              <a:rPr lang="en-US" altLang="ko-KR" dirty="0"/>
              <a:t>Pros: </a:t>
            </a:r>
            <a:r>
              <a:rPr lang="en-US" altLang="ko-KR" dirty="0" smtClean="0"/>
              <a:t>Padding complexity is reduced</a:t>
            </a:r>
            <a:endParaRPr lang="en-US" altLang="ko-KR" dirty="0"/>
          </a:p>
          <a:p>
            <a:pPr lvl="3"/>
            <a:r>
              <a:rPr lang="en-US" altLang="ko-KR" dirty="0"/>
              <a:t>Cons</a:t>
            </a:r>
            <a:r>
              <a:rPr lang="en-US" altLang="ko-KR" dirty="0" smtClean="0"/>
              <a:t>: </a:t>
            </a:r>
            <a:r>
              <a:rPr lang="en-US" altLang="ko-KR" dirty="0"/>
              <a:t>Failure recovery and acknowledgement can </a:t>
            </a:r>
            <a:r>
              <a:rPr lang="en-US" altLang="ko-KR" dirty="0" smtClean="0"/>
              <a:t>be complex because of protocol </a:t>
            </a:r>
            <a:r>
              <a:rPr lang="en-US" altLang="ko-KR" dirty="0"/>
              <a:t>uncertainty</a:t>
            </a:r>
          </a:p>
          <a:p>
            <a:pPr lvl="3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66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Uplink MU-MIMO Protocol 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Uplink MU-MIMO PPDU TXVECTOR parameter  </a:t>
            </a:r>
            <a:endParaRPr lang="en-US" altLang="ko-KR" dirty="0"/>
          </a:p>
          <a:p>
            <a:pPr lvl="1"/>
            <a:r>
              <a:rPr lang="en-US" altLang="ko-KR" dirty="0" smtClean="0"/>
              <a:t>Space </a:t>
            </a:r>
            <a:r>
              <a:rPr lang="en-US" altLang="ko-KR" dirty="0"/>
              <a:t>Time </a:t>
            </a:r>
            <a:r>
              <a:rPr lang="en-US" altLang="ko-KR" dirty="0" smtClean="0"/>
              <a:t>Stream: Uplink MU-MIMO </a:t>
            </a:r>
            <a:r>
              <a:rPr lang="en-US" altLang="ko-KR" dirty="0"/>
              <a:t>Poll frame may contain the </a:t>
            </a:r>
            <a:r>
              <a:rPr lang="en-US" altLang="ko-KR" dirty="0" smtClean="0"/>
              <a:t>Space Time Stream for each Uplink </a:t>
            </a:r>
            <a:r>
              <a:rPr lang="en-US" altLang="ko-KR" dirty="0"/>
              <a:t>MU-MIMO </a:t>
            </a:r>
            <a:r>
              <a:rPr lang="en-US" altLang="ko-KR" dirty="0" smtClean="0"/>
              <a:t>PPDUs </a:t>
            </a:r>
          </a:p>
          <a:p>
            <a:pPr lvl="2"/>
            <a:r>
              <a:rPr lang="en-US" altLang="ko-KR" dirty="0" smtClean="0"/>
              <a:t>O</a:t>
            </a:r>
            <a:r>
              <a:rPr lang="en-US" altLang="ko-KR" dirty="0"/>
              <a:t>1</a:t>
            </a:r>
            <a:r>
              <a:rPr lang="en-US" altLang="ko-KR" dirty="0" smtClean="0"/>
              <a:t>) </a:t>
            </a:r>
            <a:r>
              <a:rPr lang="en-US" altLang="ko-KR" dirty="0"/>
              <a:t>The </a:t>
            </a:r>
            <a:r>
              <a:rPr lang="en-US" altLang="ko-KR" dirty="0" smtClean="0"/>
              <a:t>Space Time Stream(s) of </a:t>
            </a:r>
            <a:r>
              <a:rPr lang="en-US" altLang="ko-KR" dirty="0"/>
              <a:t>uplink MU-MIMO </a:t>
            </a:r>
            <a:r>
              <a:rPr lang="en-US" altLang="ko-KR" dirty="0" smtClean="0"/>
              <a:t>PPDU </a:t>
            </a:r>
            <a:r>
              <a:rPr lang="en-US" altLang="ko-KR" dirty="0"/>
              <a:t>shall be </a:t>
            </a:r>
            <a:r>
              <a:rPr lang="en-US" altLang="ko-KR" dirty="0" smtClean="0"/>
              <a:t>identical with the individually granted Space Time Stream(s) from AP</a:t>
            </a:r>
          </a:p>
          <a:p>
            <a:pPr lvl="3"/>
            <a:r>
              <a:rPr lang="en-US" altLang="ko-KR" dirty="0" smtClean="0"/>
              <a:t>Pros: High Space Time Stream utilization</a:t>
            </a:r>
          </a:p>
          <a:p>
            <a:pPr lvl="3"/>
            <a:r>
              <a:rPr lang="en-US" altLang="ko-KR" dirty="0" smtClean="0"/>
              <a:t>Cons: Low flexibility on data rate selection of Uplink MU-MIMO PPDU</a:t>
            </a:r>
          </a:p>
          <a:p>
            <a:pPr lvl="3"/>
            <a:endParaRPr lang="en-US" altLang="ko-KR" dirty="0"/>
          </a:p>
          <a:p>
            <a:pPr lvl="2"/>
            <a:r>
              <a:rPr lang="en-US" altLang="ko-KR" dirty="0" smtClean="0"/>
              <a:t>O2) The Space Time Stream</a:t>
            </a:r>
            <a:r>
              <a:rPr lang="en-US" altLang="ko-KR" dirty="0"/>
              <a:t>(s) </a:t>
            </a:r>
            <a:r>
              <a:rPr lang="en-US" altLang="ko-KR" dirty="0" smtClean="0"/>
              <a:t> of uplink </a:t>
            </a:r>
            <a:r>
              <a:rPr lang="en-US" altLang="ko-KR" dirty="0"/>
              <a:t>MU-MIMO </a:t>
            </a:r>
            <a:r>
              <a:rPr lang="en-US" altLang="ko-KR" dirty="0" smtClean="0"/>
              <a:t>PPDU </a:t>
            </a:r>
            <a:r>
              <a:rPr lang="en-US" altLang="ko-KR" dirty="0" smtClean="0"/>
              <a:t>can </a:t>
            </a:r>
            <a:r>
              <a:rPr lang="en-US" altLang="ko-KR" dirty="0"/>
              <a:t>be different </a:t>
            </a:r>
            <a:r>
              <a:rPr lang="en-US" altLang="ko-KR" dirty="0" smtClean="0"/>
              <a:t>if not exceeding the granted Space Time Stream(s) from AP</a:t>
            </a:r>
          </a:p>
          <a:p>
            <a:pPr lvl="3"/>
            <a:r>
              <a:rPr lang="en-US" altLang="ko-KR" dirty="0" smtClean="0"/>
              <a:t>Pros: Flexible data rate selection based on the channel quality </a:t>
            </a:r>
          </a:p>
          <a:p>
            <a:pPr lvl="3"/>
            <a:r>
              <a:rPr lang="en-US" altLang="ko-KR" dirty="0" smtClean="0"/>
              <a:t>Cons</a:t>
            </a:r>
            <a:r>
              <a:rPr lang="en-US" altLang="ko-KR" dirty="0"/>
              <a:t>: </a:t>
            </a:r>
            <a:r>
              <a:rPr lang="en-US" altLang="ko-KR" dirty="0" smtClean="0"/>
              <a:t>Space </a:t>
            </a:r>
            <a:r>
              <a:rPr lang="en-US" altLang="ko-KR" dirty="0"/>
              <a:t>Time </a:t>
            </a:r>
            <a:r>
              <a:rPr lang="en-US" altLang="ko-KR" dirty="0" smtClean="0"/>
              <a:t>Streams can be under-utilized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9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Uplink MU-MIMO Protocol 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Uplink MU-MIMO PPDU TXVECTOR parameter  </a:t>
            </a:r>
            <a:endParaRPr lang="en-US" altLang="ko-KR" dirty="0"/>
          </a:p>
          <a:p>
            <a:pPr lvl="1"/>
            <a:r>
              <a:rPr lang="en-US" altLang="ko-KR" dirty="0" smtClean="0"/>
              <a:t>Channel Bandwidth : Uplink </a:t>
            </a:r>
            <a:r>
              <a:rPr lang="en-US" altLang="ko-KR" dirty="0"/>
              <a:t>MU-MIO Poll frame may contain the </a:t>
            </a:r>
            <a:r>
              <a:rPr lang="en-US" altLang="ko-KR" dirty="0" smtClean="0"/>
              <a:t>Channel Bandwidth of </a:t>
            </a:r>
            <a:r>
              <a:rPr lang="en-US" altLang="ko-KR" dirty="0"/>
              <a:t>Uplink MU-MIMO PPDUs </a:t>
            </a:r>
          </a:p>
          <a:p>
            <a:pPr lvl="2"/>
            <a:r>
              <a:rPr lang="en-US" altLang="ko-KR" dirty="0"/>
              <a:t>O</a:t>
            </a:r>
            <a:r>
              <a:rPr lang="en-US" altLang="ko-KR" dirty="0" smtClean="0"/>
              <a:t>1) The </a:t>
            </a:r>
            <a:r>
              <a:rPr lang="en-US" altLang="ko-KR" dirty="0"/>
              <a:t>channel bandwidth of </a:t>
            </a:r>
            <a:r>
              <a:rPr lang="en-US" altLang="ko-KR" dirty="0" smtClean="0"/>
              <a:t>all </a:t>
            </a:r>
            <a:r>
              <a:rPr lang="en-US" altLang="ko-KR" dirty="0"/>
              <a:t>Uplink MU-MIMO PPDU </a:t>
            </a:r>
            <a:r>
              <a:rPr lang="en-US" altLang="ko-KR" dirty="0" smtClean="0"/>
              <a:t>shall </a:t>
            </a:r>
            <a:r>
              <a:rPr lang="en-US" altLang="ko-KR" dirty="0"/>
              <a:t>be </a:t>
            </a:r>
            <a:r>
              <a:rPr lang="en-US" altLang="ko-KR" dirty="0" smtClean="0"/>
              <a:t>identical</a:t>
            </a:r>
          </a:p>
          <a:p>
            <a:pPr lvl="3"/>
            <a:r>
              <a:rPr lang="en-US" altLang="ko-KR" dirty="0"/>
              <a:t>Pros: </a:t>
            </a:r>
            <a:r>
              <a:rPr lang="en-US" altLang="ko-KR" dirty="0" smtClean="0"/>
              <a:t>simplified and optimized PHY design for each bandwidth is possible</a:t>
            </a:r>
            <a:endParaRPr lang="en-US" altLang="ko-KR" strike="sngStrike" dirty="0"/>
          </a:p>
          <a:p>
            <a:pPr lvl="3"/>
            <a:r>
              <a:rPr lang="en-US" altLang="ko-KR" dirty="0"/>
              <a:t>Cons: </a:t>
            </a:r>
            <a:r>
              <a:rPr lang="en-US" altLang="ko-KR" dirty="0" smtClean="0"/>
              <a:t>Low </a:t>
            </a:r>
            <a:r>
              <a:rPr lang="en-US" altLang="ko-KR" dirty="0"/>
              <a:t>flexibility on </a:t>
            </a:r>
            <a:r>
              <a:rPr lang="en-US" altLang="ko-KR" dirty="0" smtClean="0"/>
              <a:t>bandwidth selection of Uplink </a:t>
            </a:r>
            <a:r>
              <a:rPr lang="en-US" altLang="ko-KR" dirty="0"/>
              <a:t>MU-MIMO PPDU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/>
              <a:t>O</a:t>
            </a:r>
            <a:r>
              <a:rPr lang="en-US" altLang="ko-KR" dirty="0" smtClean="0"/>
              <a:t>2) </a:t>
            </a:r>
            <a:r>
              <a:rPr lang="en-US" altLang="ko-KR" dirty="0"/>
              <a:t>The channel bandwidth of </a:t>
            </a:r>
            <a:r>
              <a:rPr lang="en-US" altLang="ko-KR" dirty="0" smtClean="0"/>
              <a:t>all </a:t>
            </a:r>
            <a:r>
              <a:rPr lang="en-US" altLang="ko-KR" dirty="0"/>
              <a:t>Uplink MU-MIMO PPDU </a:t>
            </a:r>
            <a:r>
              <a:rPr lang="en-US" altLang="ko-KR" dirty="0"/>
              <a:t>can be different </a:t>
            </a:r>
            <a:r>
              <a:rPr lang="en-US" altLang="ko-KR" dirty="0" smtClean="0"/>
              <a:t>within </a:t>
            </a:r>
            <a:r>
              <a:rPr lang="en-US" altLang="ko-KR" dirty="0"/>
              <a:t>the </a:t>
            </a:r>
            <a:r>
              <a:rPr lang="en-US" altLang="ko-KR" dirty="0" smtClean="0"/>
              <a:t>Channel Bandwidth granted </a:t>
            </a:r>
            <a:r>
              <a:rPr lang="en-US" altLang="ko-KR" dirty="0"/>
              <a:t>by AP </a:t>
            </a:r>
          </a:p>
          <a:p>
            <a:pPr lvl="3"/>
            <a:r>
              <a:rPr lang="en-US" altLang="ko-KR" dirty="0"/>
              <a:t>Pros: Flexible </a:t>
            </a:r>
            <a:r>
              <a:rPr lang="en-US" altLang="ko-KR" dirty="0" smtClean="0"/>
              <a:t>bandwidth selection according to the channel availability</a:t>
            </a:r>
            <a:endParaRPr lang="en-US" altLang="ko-KR" dirty="0"/>
          </a:p>
          <a:p>
            <a:pPr lvl="3"/>
            <a:r>
              <a:rPr lang="en-US" altLang="ko-KR" dirty="0"/>
              <a:t>Cons: </a:t>
            </a:r>
            <a:r>
              <a:rPr lang="en-US" altLang="ko-KR" dirty="0" smtClean="0"/>
              <a:t>Additional constraints in PHY design (e.g., </a:t>
            </a:r>
            <a:r>
              <a:rPr lang="en-US" altLang="ko-KR" dirty="0"/>
              <a:t>an identical pilot tone allocation for different </a:t>
            </a:r>
            <a:r>
              <a:rPr lang="en-US" altLang="ko-KR" dirty="0" smtClean="0"/>
              <a:t>bandwidth)</a:t>
            </a:r>
            <a:endParaRPr lang="en-US" altLang="ko-KR" dirty="0"/>
          </a:p>
          <a:p>
            <a:pPr lvl="3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Uplink MU-MIMO Protocol 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Block ACK frame format of Uplink MU-MIMO PPDU</a:t>
            </a:r>
          </a:p>
          <a:p>
            <a:pPr lvl="1"/>
            <a:r>
              <a:rPr lang="en-GB" altLang="ko-KR" dirty="0"/>
              <a:t>The amendment shall </a:t>
            </a:r>
            <a:r>
              <a:rPr lang="en-GB" altLang="ko-KR" u="sng" dirty="0"/>
              <a:t>define a mechanism for multiplexing DL acknowledgments</a:t>
            </a:r>
            <a:r>
              <a:rPr lang="en-GB" altLang="ko-KR" dirty="0"/>
              <a:t> sent in response to UL MU transmissions. </a:t>
            </a:r>
            <a:r>
              <a:rPr lang="en-GB" altLang="ko-KR" dirty="0" smtClean="0"/>
              <a:t>[MU Motion #1, January 2015] </a:t>
            </a:r>
          </a:p>
          <a:p>
            <a:pPr lvl="1"/>
            <a:endParaRPr lang="ko-KR" altLang="ko-KR" dirty="0"/>
          </a:p>
          <a:p>
            <a:pPr lvl="1"/>
            <a:r>
              <a:rPr lang="en-US" altLang="ko-KR" dirty="0" smtClean="0"/>
              <a:t>Non-HT PPDU : Need to broadcast a new Multi-User Block ACK frame to STAs 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HE PPDU : DL MU-MIMO or DL OFDMA can be used for multiplexing DL acknowledgments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5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In order to fully utilize the uplink MU-OFDM technical advantage, the </a:t>
            </a:r>
            <a:r>
              <a:rPr lang="en-US" altLang="ko-KR" dirty="0"/>
              <a:t>resource </a:t>
            </a:r>
            <a:r>
              <a:rPr lang="en-US" altLang="ko-KR" dirty="0" smtClean="0"/>
              <a:t>assignment (time, space time stream </a:t>
            </a:r>
            <a:r>
              <a:rPr lang="en-US" altLang="ko-KR" dirty="0"/>
              <a:t>and bandwidth) </a:t>
            </a:r>
            <a:r>
              <a:rPr lang="en-US" altLang="ko-KR" dirty="0" smtClean="0"/>
              <a:t>protocol should be designed with an optimized but minimized implementation complexity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92620</TotalTime>
  <Words>764</Words>
  <Application>Microsoft Office PowerPoint</Application>
  <PresentationFormat>화면 슬라이드 쇼(4:3)</PresentationFormat>
  <Paragraphs>132</Paragraphs>
  <Slides>11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 Uplink Multi-User MIMO Protocol Design</vt:lpstr>
      <vt:lpstr>Uplink MU-MIMO Support in  High Efficiency (HE) BSS</vt:lpstr>
      <vt:lpstr>Basic Uplink MU-MIMO Protocol</vt:lpstr>
      <vt:lpstr>Uplink MU-MIMO Protocol Discussion</vt:lpstr>
      <vt:lpstr>Uplink MU-MIMO Protocol Discussion</vt:lpstr>
      <vt:lpstr>Uplink MU-MIMO Protocol Discussion</vt:lpstr>
      <vt:lpstr>Uplink MU-MIMO Protocol Discussion</vt:lpstr>
      <vt:lpstr>Uplink MU-MIMO Protocol Discussion</vt:lpstr>
      <vt:lpstr>Conclusion</vt:lpstr>
      <vt:lpstr>References</vt:lpstr>
      <vt:lpstr>Straw Poll #1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1069</cp:revision>
  <cp:lastPrinted>1998-02-10T13:28:06Z</cp:lastPrinted>
  <dcterms:created xsi:type="dcterms:W3CDTF">2007-05-21T21:00:37Z</dcterms:created>
  <dcterms:modified xsi:type="dcterms:W3CDTF">2015-03-06T19:38:19Z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