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6" r:id="rId5"/>
    <p:sldId id="267" r:id="rId6"/>
    <p:sldId id="268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802.11-15/0327r0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Microsleep</a:t>
            </a:r>
            <a:r>
              <a:rPr lang="en-GB" dirty="0" smtClean="0"/>
              <a:t> for HE STA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508636"/>
              </p:ext>
            </p:extLst>
          </p:nvPr>
        </p:nvGraphicFramePr>
        <p:xfrm>
          <a:off x="517525" y="2273300"/>
          <a:ext cx="8121650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253286" imgH="4183211" progId="Word.Document.8">
                  <p:embed/>
                </p:oleObj>
              </mc:Choice>
              <mc:Fallback>
                <p:oleObj name="Document" r:id="rId4" imgW="8253286" imgH="41832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121650" cy="409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presents a </a:t>
            </a:r>
            <a:r>
              <a:rPr lang="en-GB" dirty="0" err="1" smtClean="0"/>
              <a:t>microsleep</a:t>
            </a:r>
            <a:r>
              <a:rPr lang="en-GB" dirty="0" smtClean="0"/>
              <a:t> mechanism that enables a non-AP STA to operate in Doze state while the channel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available</a:t>
            </a:r>
            <a:r>
              <a:rPr lang="fi-FI" dirty="0" smtClean="0"/>
              <a:t> </a:t>
            </a:r>
            <a:r>
              <a:rPr lang="fi-FI" dirty="0" err="1" smtClean="0"/>
              <a:t>due</a:t>
            </a:r>
            <a:r>
              <a:rPr lang="fi-FI" dirty="0" smtClean="0"/>
              <a:t> to </a:t>
            </a:r>
            <a:r>
              <a:rPr lang="en-GB" dirty="0" smtClean="0"/>
              <a:t>transmissions to other STAs.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fi-FI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i-FI" dirty="0" err="1" smtClean="0"/>
              <a:t>Submission</a:t>
            </a:r>
            <a:r>
              <a:rPr lang="fi-FI" dirty="0" smtClean="0"/>
              <a:t> </a:t>
            </a:r>
            <a:r>
              <a:rPr lang="fi-FI" dirty="0"/>
              <a:t>11-14-1454r1 [1] </a:t>
            </a:r>
            <a:r>
              <a:rPr lang="en-GB" dirty="0" smtClean="0"/>
              <a:t>discusses some challenges in power save mechanisms including </a:t>
            </a:r>
            <a:r>
              <a:rPr lang="en-GB" dirty="0" err="1" smtClean="0"/>
              <a:t>microsleep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Legacy</a:t>
            </a:r>
            <a:r>
              <a:rPr lang="fi-FI" dirty="0" smtClean="0"/>
              <a:t> </a:t>
            </a:r>
            <a:r>
              <a:rPr lang="fi-FI" dirty="0" err="1" smtClean="0"/>
              <a:t>microsleep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Microsleep</a:t>
            </a:r>
            <a:r>
              <a:rPr lang="fi-FI" dirty="0"/>
              <a:t> is a </a:t>
            </a:r>
            <a:r>
              <a:rPr lang="fi-FI" dirty="0" err="1"/>
              <a:t>mechanism</a:t>
            </a:r>
            <a:r>
              <a:rPr lang="fi-FI" dirty="0"/>
              <a:t> </a:t>
            </a:r>
            <a:r>
              <a:rPr lang="fi-FI" dirty="0" smtClean="0"/>
              <a:t>for a STA </a:t>
            </a:r>
            <a:r>
              <a:rPr lang="fi-FI" dirty="0"/>
              <a:t>to </a:t>
            </a:r>
            <a:r>
              <a:rPr lang="fi-FI" dirty="0" err="1" smtClean="0"/>
              <a:t>be</a:t>
            </a:r>
            <a:r>
              <a:rPr lang="fi-FI" dirty="0" smtClean="0"/>
              <a:t> in </a:t>
            </a:r>
            <a:r>
              <a:rPr lang="fi-FI" dirty="0" err="1" smtClean="0"/>
              <a:t>Doze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/>
              <a:t>other</a:t>
            </a:r>
            <a:r>
              <a:rPr lang="fi-FI" dirty="0"/>
              <a:t> </a:t>
            </a:r>
            <a:r>
              <a:rPr lang="fi-FI" dirty="0" err="1"/>
              <a:t>STAs</a:t>
            </a:r>
            <a:r>
              <a:rPr lang="fi-FI" dirty="0"/>
              <a:t> </a:t>
            </a:r>
            <a:r>
              <a:rPr lang="fi-FI" dirty="0" err="1"/>
              <a:t>transmissions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STA </a:t>
            </a:r>
            <a:r>
              <a:rPr lang="fi-FI" dirty="0" err="1"/>
              <a:t>knows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it </a:t>
            </a: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transmit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receive</a:t>
            </a:r>
            <a:r>
              <a:rPr lang="fi-FI" dirty="0"/>
              <a:t> 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transmission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M</a:t>
            </a:r>
            <a:r>
              <a:rPr lang="fi-FI" dirty="0" err="1" smtClean="0"/>
              <a:t>icrosleep</a:t>
            </a:r>
            <a:r>
              <a:rPr lang="fi-FI" dirty="0" smtClean="0"/>
              <a:t> </a:t>
            </a:r>
            <a:r>
              <a:rPr lang="fi-FI" dirty="0" err="1" smtClean="0"/>
              <a:t>drastically</a:t>
            </a:r>
            <a:r>
              <a:rPr lang="fi-FI" dirty="0" smtClean="0"/>
              <a:t> </a:t>
            </a:r>
            <a:r>
              <a:rPr lang="fi-FI" dirty="0" err="1"/>
              <a:t>reduces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consumption</a:t>
            </a:r>
            <a:r>
              <a:rPr lang="fi-FI" dirty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933056"/>
            <a:ext cx="6548629" cy="249692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Microsleep</a:t>
            </a:r>
            <a:r>
              <a:rPr lang="fi-FI" dirty="0" smtClean="0"/>
              <a:t> and 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Simultaneous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r>
              <a:rPr lang="fi-FI" dirty="0" smtClean="0"/>
              <a:t> in HE </a:t>
            </a:r>
            <a:r>
              <a:rPr lang="fi-FI" dirty="0" err="1" smtClean="0"/>
              <a:t>make</a:t>
            </a:r>
            <a:r>
              <a:rPr lang="fi-FI" dirty="0" smtClean="0"/>
              <a:t> </a:t>
            </a: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challenging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A HE STA </a:t>
            </a:r>
            <a:r>
              <a:rPr lang="fi-FI" dirty="0" err="1" smtClean="0"/>
              <a:t>needs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prepared</a:t>
            </a:r>
            <a:r>
              <a:rPr lang="fi-FI" dirty="0" smtClean="0"/>
              <a:t> to </a:t>
            </a:r>
            <a:r>
              <a:rPr lang="fi-FI" dirty="0" err="1" smtClean="0"/>
              <a:t>receive</a:t>
            </a:r>
            <a:r>
              <a:rPr lang="fi-FI" dirty="0" smtClean="0"/>
              <a:t> a transmission </a:t>
            </a:r>
            <a:r>
              <a:rPr lang="fi-FI" dirty="0" err="1" smtClean="0"/>
              <a:t>during</a:t>
            </a:r>
            <a:r>
              <a:rPr lang="fi-FI" dirty="0" smtClean="0"/>
              <a:t> an </a:t>
            </a:r>
            <a:r>
              <a:rPr lang="fi-FI" dirty="0" err="1" smtClean="0"/>
              <a:t>ongoing</a:t>
            </a:r>
            <a:r>
              <a:rPr lang="fi-FI" dirty="0" smtClean="0"/>
              <a:t>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05" y="3518239"/>
            <a:ext cx="7662408" cy="295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7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 </a:t>
            </a: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 smtClean="0"/>
              <a:t>HE STA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microsleep</a:t>
            </a:r>
            <a:r>
              <a:rPr lang="fi-FI" dirty="0" smtClean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it </a:t>
            </a:r>
            <a:r>
              <a:rPr lang="fi-FI" dirty="0" err="1" smtClean="0"/>
              <a:t>knows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it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able</a:t>
            </a:r>
            <a:r>
              <a:rPr lang="fi-FI" dirty="0" smtClean="0"/>
              <a:t> to </a:t>
            </a:r>
            <a:r>
              <a:rPr lang="fi-FI" dirty="0" err="1" smtClean="0"/>
              <a:t>receive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HE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HE STA </a:t>
            </a:r>
            <a:r>
              <a:rPr lang="fi-FI" dirty="0" err="1" smtClean="0"/>
              <a:t>indicates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whose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r>
              <a:rPr lang="fi-FI" dirty="0" smtClean="0"/>
              <a:t> </a:t>
            </a:r>
            <a:r>
              <a:rPr lang="fi-FI" dirty="0" err="1" smtClean="0"/>
              <a:t>block</a:t>
            </a:r>
            <a:r>
              <a:rPr lang="fi-FI" dirty="0" smtClean="0"/>
              <a:t> </a:t>
            </a:r>
            <a:r>
              <a:rPr lang="fi-FI" dirty="0" err="1" smtClean="0"/>
              <a:t>reception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HE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 smtClean="0"/>
              <a:t>HE AP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microsleep</a:t>
            </a:r>
            <a:r>
              <a:rPr lang="fi-FI" dirty="0"/>
              <a:t> </a:t>
            </a:r>
            <a:r>
              <a:rPr lang="fi-FI" dirty="0" err="1" smtClean="0"/>
              <a:t>when</a:t>
            </a:r>
            <a:r>
              <a:rPr lang="fi-FI" dirty="0" smtClean="0"/>
              <a:t> it </a:t>
            </a:r>
            <a:r>
              <a:rPr lang="fi-FI" dirty="0" err="1" smtClean="0"/>
              <a:t>knows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it </a:t>
            </a:r>
            <a:r>
              <a:rPr lang="fi-FI" dirty="0" err="1" smtClean="0"/>
              <a:t>cannot</a:t>
            </a:r>
            <a:r>
              <a:rPr lang="fi-FI" dirty="0" smtClean="0"/>
              <a:t> </a:t>
            </a:r>
            <a:r>
              <a:rPr lang="fi-FI" dirty="0" err="1" smtClean="0"/>
              <a:t>receive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any</a:t>
            </a:r>
            <a:r>
              <a:rPr lang="fi-FI" dirty="0" smtClean="0"/>
              <a:t> STA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err="1" smtClean="0"/>
              <a:t>The</a:t>
            </a:r>
            <a:r>
              <a:rPr lang="fi-FI" dirty="0" smtClean="0"/>
              <a:t> HE AP </a:t>
            </a:r>
            <a:r>
              <a:rPr lang="fi-FI" dirty="0" err="1" smtClean="0"/>
              <a:t>indicates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STAs</a:t>
            </a:r>
            <a:r>
              <a:rPr lang="fi-FI" dirty="0" smtClean="0"/>
              <a:t> </a:t>
            </a:r>
            <a:r>
              <a:rPr lang="fi-FI" dirty="0" err="1" smtClean="0"/>
              <a:t>whose</a:t>
            </a:r>
            <a:r>
              <a:rPr lang="fi-FI" dirty="0" smtClean="0"/>
              <a:t> </a:t>
            </a:r>
            <a:r>
              <a:rPr lang="fi-FI" dirty="0" err="1" smtClean="0"/>
              <a:t>transmissions</a:t>
            </a:r>
            <a:r>
              <a:rPr lang="fi-FI" dirty="0" smtClean="0"/>
              <a:t> </a:t>
            </a:r>
            <a:r>
              <a:rPr lang="fi-FI" dirty="0" err="1" smtClean="0"/>
              <a:t>block</a:t>
            </a:r>
            <a:r>
              <a:rPr lang="fi-FI" dirty="0" smtClean="0"/>
              <a:t> </a:t>
            </a:r>
            <a:r>
              <a:rPr lang="fi-FI" dirty="0" err="1" smtClean="0"/>
              <a:t>reception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HE </a:t>
            </a:r>
            <a:r>
              <a:rPr lang="fi-FI" dirty="0" err="1" smtClean="0"/>
              <a:t>STAs</a:t>
            </a:r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91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Add following </a:t>
            </a:r>
            <a:r>
              <a:rPr lang="en-GB" sz="3200" dirty="0" smtClean="0"/>
              <a:t>requirements </a:t>
            </a:r>
            <a:r>
              <a:rPr lang="en-GB" sz="3200" dirty="0"/>
              <a:t>to the section 6.1 Power Save of the SFD [2</a:t>
            </a:r>
            <a:r>
              <a:rPr lang="en-GB" sz="3200" dirty="0" smtClean="0"/>
              <a:t>]:</a:t>
            </a:r>
            <a:endParaRPr lang="en-GB" sz="3200" dirty="0"/>
          </a:p>
          <a:p>
            <a:pPr marL="342900" lvl="1" indent="-342900">
              <a:spcBef>
                <a:spcPts val="600"/>
              </a:spcBef>
            </a:pPr>
            <a:r>
              <a:rPr lang="fi-FI" sz="3200" dirty="0" err="1"/>
              <a:t>The</a:t>
            </a:r>
            <a:r>
              <a:rPr lang="fi-FI" sz="3200" dirty="0"/>
              <a:t> HE STA </a:t>
            </a:r>
            <a:r>
              <a:rPr lang="fi-FI" sz="3200" dirty="0" err="1" smtClean="0"/>
              <a:t>shall</a:t>
            </a:r>
            <a:r>
              <a:rPr lang="fi-FI" sz="3200" dirty="0" smtClean="0"/>
              <a:t> </a:t>
            </a:r>
            <a:r>
              <a:rPr lang="fi-FI" sz="3200" dirty="0" err="1" smtClean="0"/>
              <a:t>be</a:t>
            </a:r>
            <a:r>
              <a:rPr lang="fi-FI" sz="3200" dirty="0" smtClean="0"/>
              <a:t> </a:t>
            </a:r>
            <a:r>
              <a:rPr lang="fi-FI" sz="3200" dirty="0" err="1" smtClean="0"/>
              <a:t>capable</a:t>
            </a:r>
            <a:r>
              <a:rPr lang="fi-FI" sz="3200" dirty="0" smtClean="0"/>
              <a:t> to </a:t>
            </a:r>
            <a:r>
              <a:rPr lang="fi-FI" sz="3200" dirty="0" err="1" smtClean="0"/>
              <a:t>indicate</a:t>
            </a:r>
            <a:r>
              <a:rPr lang="fi-FI" sz="3200" dirty="0" smtClean="0"/>
              <a:t> </a:t>
            </a:r>
            <a:r>
              <a:rPr lang="fi-FI" sz="3200" dirty="0" err="1"/>
              <a:t>the</a:t>
            </a:r>
            <a:r>
              <a:rPr lang="fi-FI" sz="3200" dirty="0"/>
              <a:t> </a:t>
            </a:r>
            <a:r>
              <a:rPr lang="fi-FI" sz="3200" dirty="0" err="1"/>
              <a:t>STAs</a:t>
            </a:r>
            <a:r>
              <a:rPr lang="fi-FI" sz="3200" dirty="0"/>
              <a:t> </a:t>
            </a:r>
            <a:r>
              <a:rPr lang="fi-FI" sz="3200" dirty="0" err="1"/>
              <a:t>whose</a:t>
            </a:r>
            <a:r>
              <a:rPr lang="fi-FI" sz="3200" dirty="0"/>
              <a:t> </a:t>
            </a:r>
            <a:r>
              <a:rPr lang="fi-FI" sz="3200" dirty="0" err="1"/>
              <a:t>transmissions</a:t>
            </a:r>
            <a:r>
              <a:rPr lang="fi-FI" sz="3200" dirty="0"/>
              <a:t> </a:t>
            </a:r>
            <a:r>
              <a:rPr lang="fi-FI" sz="3200" dirty="0" err="1"/>
              <a:t>block</a:t>
            </a:r>
            <a:r>
              <a:rPr lang="fi-FI" sz="3200" dirty="0"/>
              <a:t> </a:t>
            </a:r>
            <a:r>
              <a:rPr lang="fi-FI" sz="3200" dirty="0" err="1"/>
              <a:t>reception</a:t>
            </a:r>
            <a:r>
              <a:rPr lang="fi-FI" sz="3200" dirty="0"/>
              <a:t> </a:t>
            </a:r>
            <a:r>
              <a:rPr lang="fi-FI" sz="3200" dirty="0" err="1"/>
              <a:t>from</a:t>
            </a:r>
            <a:r>
              <a:rPr lang="fi-FI" sz="3200" dirty="0"/>
              <a:t> </a:t>
            </a:r>
            <a:r>
              <a:rPr lang="fi-FI" sz="3200" dirty="0" err="1"/>
              <a:t>the</a:t>
            </a:r>
            <a:r>
              <a:rPr lang="fi-FI" sz="3200" dirty="0"/>
              <a:t> HE </a:t>
            </a:r>
            <a:r>
              <a:rPr lang="fi-FI" sz="3200" dirty="0" smtClean="0"/>
              <a:t>AP.</a:t>
            </a:r>
            <a:endParaRPr lang="fi-FI" sz="3200" dirty="0"/>
          </a:p>
          <a:p>
            <a:pPr marL="342900" lvl="1" indent="-342900">
              <a:spcBef>
                <a:spcPts val="600"/>
              </a:spcBef>
            </a:pPr>
            <a:r>
              <a:rPr lang="fi-FI" sz="3200" dirty="0" err="1"/>
              <a:t>The</a:t>
            </a:r>
            <a:r>
              <a:rPr lang="fi-FI" sz="3200" dirty="0"/>
              <a:t> HE AP </a:t>
            </a:r>
            <a:r>
              <a:rPr lang="fi-FI" sz="3200" dirty="0" err="1" smtClean="0"/>
              <a:t>shall</a:t>
            </a:r>
            <a:r>
              <a:rPr lang="fi-FI" sz="3200" dirty="0" smtClean="0"/>
              <a:t> </a:t>
            </a:r>
            <a:r>
              <a:rPr lang="fi-FI" sz="3200" dirty="0" err="1" smtClean="0"/>
              <a:t>be</a:t>
            </a:r>
            <a:r>
              <a:rPr lang="fi-FI" sz="3200" dirty="0" smtClean="0"/>
              <a:t> </a:t>
            </a:r>
            <a:r>
              <a:rPr lang="fi-FI" sz="3200" dirty="0" err="1" smtClean="0"/>
              <a:t>capable</a:t>
            </a:r>
            <a:r>
              <a:rPr lang="fi-FI" sz="3200" dirty="0" smtClean="0"/>
              <a:t> to </a:t>
            </a:r>
            <a:r>
              <a:rPr lang="fi-FI" sz="3200" dirty="0" err="1" smtClean="0"/>
              <a:t>indicate</a:t>
            </a:r>
            <a:r>
              <a:rPr lang="fi-FI" sz="3200" dirty="0" smtClean="0"/>
              <a:t> </a:t>
            </a:r>
            <a:r>
              <a:rPr lang="fi-FI" sz="3200" dirty="0" err="1"/>
              <a:t>the</a:t>
            </a:r>
            <a:r>
              <a:rPr lang="fi-FI" sz="3200" dirty="0"/>
              <a:t> </a:t>
            </a:r>
            <a:r>
              <a:rPr lang="fi-FI" sz="3200" dirty="0" err="1"/>
              <a:t>STAs</a:t>
            </a:r>
            <a:r>
              <a:rPr lang="fi-FI" sz="3200" dirty="0"/>
              <a:t> </a:t>
            </a:r>
            <a:r>
              <a:rPr lang="fi-FI" sz="3200" dirty="0" err="1"/>
              <a:t>whose</a:t>
            </a:r>
            <a:r>
              <a:rPr lang="fi-FI" sz="3200" dirty="0"/>
              <a:t> </a:t>
            </a:r>
            <a:r>
              <a:rPr lang="fi-FI" sz="3200" dirty="0" err="1"/>
              <a:t>transmissions</a:t>
            </a:r>
            <a:r>
              <a:rPr lang="fi-FI" sz="3200" dirty="0"/>
              <a:t> </a:t>
            </a:r>
            <a:r>
              <a:rPr lang="fi-FI" sz="3200" dirty="0" err="1"/>
              <a:t>block</a:t>
            </a:r>
            <a:r>
              <a:rPr lang="fi-FI" sz="3200" dirty="0"/>
              <a:t> </a:t>
            </a:r>
            <a:r>
              <a:rPr lang="fi-FI" sz="3200" dirty="0" err="1"/>
              <a:t>reception</a:t>
            </a:r>
            <a:r>
              <a:rPr lang="fi-FI" sz="3200" dirty="0"/>
              <a:t> </a:t>
            </a:r>
            <a:r>
              <a:rPr lang="fi-FI" sz="3200" dirty="0" err="1"/>
              <a:t>from</a:t>
            </a:r>
            <a:r>
              <a:rPr lang="fi-FI" sz="3200" dirty="0"/>
              <a:t> </a:t>
            </a:r>
            <a:r>
              <a:rPr lang="fi-FI" sz="3200" dirty="0" err="1"/>
              <a:t>the</a:t>
            </a:r>
            <a:r>
              <a:rPr lang="fi-FI" sz="3200" dirty="0"/>
              <a:t> HE </a:t>
            </a:r>
            <a:r>
              <a:rPr lang="fi-FI" sz="3200" dirty="0" err="1" smtClean="0"/>
              <a:t>STAs</a:t>
            </a:r>
            <a:r>
              <a:rPr lang="en-GB" sz="2800" dirty="0"/>
              <a:t>.</a:t>
            </a:r>
            <a:endParaRPr lang="fi-FI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57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/>
              <a:t>[1] 		11-14-1454r1 Power </a:t>
            </a:r>
            <a:r>
              <a:rPr lang="fi-FI" dirty="0" err="1"/>
              <a:t>Save</a:t>
            </a:r>
            <a:r>
              <a:rPr lang="fi-FI" dirty="0"/>
              <a:t> </a:t>
            </a:r>
            <a:r>
              <a:rPr lang="fi-FI" dirty="0" err="1"/>
              <a:t>Discussion</a:t>
            </a:r>
            <a:endParaRPr lang="fi-FI" dirty="0"/>
          </a:p>
          <a:p>
            <a:r>
              <a:rPr lang="fi-FI" dirty="0"/>
              <a:t>[2] 		11-15-132 </a:t>
            </a:r>
            <a:r>
              <a:rPr lang="en-US" dirty="0"/>
              <a:t>Spec Framework</a:t>
            </a:r>
            <a:endParaRPr lang="fi-FI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1420</TotalTime>
  <Words>340</Words>
  <Application>Microsoft Office PowerPoint</Application>
  <PresentationFormat>On-screen Show (4:3)</PresentationFormat>
  <Paragraphs>63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Microsleep for HE STA</vt:lpstr>
      <vt:lpstr>Abstract</vt:lpstr>
      <vt:lpstr>Legacy microsleep</vt:lpstr>
      <vt:lpstr>Microsleep and HE</vt:lpstr>
      <vt:lpstr>HE microsleep solution</vt:lpstr>
      <vt:lpstr>Motion</vt:lpstr>
      <vt:lpstr>References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Microsleep for HE</dc:title>
  <dc:creator>Kneckt Jarkko (Nokia-CTO/Espoo)</dc:creator>
  <cp:lastModifiedBy>Kneckt Jarkko (Nokia-CTO/Espoo)</cp:lastModifiedBy>
  <cp:revision>18</cp:revision>
  <cp:lastPrinted>1601-01-01T00:00:00Z</cp:lastPrinted>
  <dcterms:created xsi:type="dcterms:W3CDTF">2015-03-02T07:13:15Z</dcterms:created>
  <dcterms:modified xsi:type="dcterms:W3CDTF">2015-03-06T15:49:03Z</dcterms:modified>
</cp:coreProperties>
</file>