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U-APSD Enhancements for HE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9585"/>
              </p:ext>
            </p:extLst>
          </p:nvPr>
        </p:nvGraphicFramePr>
        <p:xfrm>
          <a:off x="517525" y="2273300"/>
          <a:ext cx="8121650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3286" imgH="4168400" progId="Word.Document.8">
                  <p:embed/>
                </p:oleObj>
              </mc:Choice>
              <mc:Fallback>
                <p:oleObj name="Document" r:id="rId4" imgW="8253286" imgH="4168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121650" cy="409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[1] </a:t>
            </a:r>
            <a:r>
              <a:rPr lang="fi-FI" dirty="0" smtClean="0"/>
              <a:t>		11-14-1454r1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Discussion</a:t>
            </a:r>
            <a:endParaRPr lang="fi-FI" dirty="0" smtClean="0"/>
          </a:p>
          <a:p>
            <a:r>
              <a:rPr lang="fi-FI" dirty="0" smtClean="0"/>
              <a:t>[2] 		11-15-132 </a:t>
            </a:r>
            <a:r>
              <a:rPr lang="en-US" dirty="0"/>
              <a:t>Spec </a:t>
            </a:r>
            <a:r>
              <a:rPr lang="en-US" dirty="0" smtClean="0"/>
              <a:t>Framework</a:t>
            </a:r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contains a proposal to enhance U-APSD.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enhancements targets to reduce protocol overheads.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for </a:t>
            </a:r>
            <a:r>
              <a:rPr lang="fi-FI" dirty="0" err="1"/>
              <a:t>infrastructure</a:t>
            </a:r>
            <a:r>
              <a:rPr lang="fi-FI" dirty="0"/>
              <a:t> </a:t>
            </a:r>
            <a:r>
              <a:rPr lang="fi-FI" dirty="0" err="1"/>
              <a:t>mode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mode</a:t>
            </a:r>
            <a:r>
              <a:rPr lang="fi-FI" dirty="0"/>
              <a:t> (PSM) </a:t>
            </a:r>
            <a:r>
              <a:rPr lang="fi-FI" dirty="0" err="1"/>
              <a:t>transition</a:t>
            </a:r>
            <a:r>
              <a:rPr lang="fi-FI" dirty="0"/>
              <a:t> and U-APSD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designed</a:t>
            </a:r>
            <a:r>
              <a:rPr lang="fi-FI" dirty="0"/>
              <a:t> for 802.11ax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Target is to </a:t>
            </a:r>
            <a:r>
              <a:rPr lang="fi-FI" dirty="0" err="1"/>
              <a:t>avoid</a:t>
            </a:r>
            <a:r>
              <a:rPr lang="fi-FI" dirty="0"/>
              <a:t> </a:t>
            </a:r>
            <a:r>
              <a:rPr lang="fi-FI" dirty="0" err="1"/>
              <a:t>overhead</a:t>
            </a:r>
            <a:r>
              <a:rPr lang="fi-FI" dirty="0"/>
              <a:t> and </a:t>
            </a:r>
            <a:r>
              <a:rPr lang="fi-FI" dirty="0" err="1"/>
              <a:t>improve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efficiency</a:t>
            </a:r>
            <a:r>
              <a:rPr lang="fi-FI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Submission</a:t>
            </a:r>
            <a:r>
              <a:rPr lang="fi-FI" dirty="0"/>
              <a:t> 11-14-1454r1 </a:t>
            </a:r>
            <a:r>
              <a:rPr lang="fi-FI" dirty="0" smtClean="0"/>
              <a:t>[1] </a:t>
            </a:r>
            <a:r>
              <a:rPr lang="fi-FI" dirty="0" err="1"/>
              <a:t>describes</a:t>
            </a:r>
            <a:r>
              <a:rPr lang="fi-FI" dirty="0"/>
              <a:t>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inefficiencies</a:t>
            </a:r>
            <a:r>
              <a:rPr lang="fi-FI" dirty="0"/>
              <a:t> in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Enhancements</a:t>
            </a:r>
            <a:r>
              <a:rPr lang="fi-FI" dirty="0"/>
              <a:t> for U-APSD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trigger</a:t>
            </a:r>
            <a:r>
              <a:rPr lang="fi-FI" dirty="0"/>
              <a:t> and termination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proposed</a:t>
            </a:r>
            <a:r>
              <a:rPr lang="fi-FI" dirty="0"/>
              <a:t> in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 smtClean="0"/>
              <a:t>slides</a:t>
            </a:r>
            <a:endParaRPr lang="fi-FI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/>
              <a:t>Challenges</a:t>
            </a:r>
            <a:r>
              <a:rPr lang="fi-FI" dirty="0"/>
              <a:t> of Service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Initiation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Currently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UL QoS data </a:t>
            </a:r>
            <a:r>
              <a:rPr lang="fi-FI" dirty="0" err="1"/>
              <a:t>frames</a:t>
            </a:r>
            <a:r>
              <a:rPr lang="fi-FI" dirty="0"/>
              <a:t> </a:t>
            </a:r>
            <a:r>
              <a:rPr lang="fi-FI" dirty="0" err="1"/>
              <a:t>initiate</a:t>
            </a:r>
            <a:r>
              <a:rPr lang="fi-FI" dirty="0"/>
              <a:t> a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Unnecessary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initiated</a:t>
            </a:r>
            <a:endParaRPr lang="fi-FI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associated</a:t>
            </a:r>
            <a:r>
              <a:rPr lang="fi-FI" dirty="0"/>
              <a:t> STA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endParaRPr lang="fi-FI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associated</a:t>
            </a:r>
            <a:r>
              <a:rPr lang="fi-FI" dirty="0"/>
              <a:t> STA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control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it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/>
              <a:t>models</a:t>
            </a:r>
            <a:r>
              <a:rPr lang="fi-FI" dirty="0"/>
              <a:t> </a:t>
            </a:r>
            <a:r>
              <a:rPr lang="fi-FI" dirty="0" err="1" smtClean="0"/>
              <a:t>generate</a:t>
            </a:r>
            <a:r>
              <a:rPr lang="fi-FI" dirty="0" smtClean="0"/>
              <a:t> data </a:t>
            </a:r>
            <a:r>
              <a:rPr lang="fi-FI" dirty="0" err="1"/>
              <a:t>frames</a:t>
            </a:r>
            <a:r>
              <a:rPr lang="fi-FI" dirty="0"/>
              <a:t> </a:t>
            </a:r>
            <a:r>
              <a:rPr lang="fi-FI" dirty="0" err="1" smtClean="0"/>
              <a:t>mainly</a:t>
            </a:r>
            <a:r>
              <a:rPr lang="fi-FI" dirty="0" smtClean="0"/>
              <a:t> to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direction</a:t>
            </a:r>
            <a:r>
              <a:rPr lang="fi-FI" dirty="0" smtClean="0"/>
              <a:t> at a </a:t>
            </a:r>
            <a:r>
              <a:rPr lang="fi-FI" dirty="0" err="1" smtClean="0"/>
              <a:t>time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Silent</a:t>
            </a:r>
            <a:r>
              <a:rPr lang="fi-FI" dirty="0" smtClean="0"/>
              <a:t> </a:t>
            </a:r>
            <a:r>
              <a:rPr lang="fi-FI" dirty="0" err="1" smtClean="0"/>
              <a:t>compression</a:t>
            </a:r>
            <a:r>
              <a:rPr lang="fi-FI" dirty="0" smtClean="0"/>
              <a:t> in </a:t>
            </a:r>
            <a:r>
              <a:rPr lang="fi-FI" dirty="0" err="1" smtClean="0"/>
              <a:t>VoIP</a:t>
            </a:r>
            <a:r>
              <a:rPr lang="fi-FI" dirty="0" smtClean="0"/>
              <a:t>, video </a:t>
            </a:r>
            <a:r>
              <a:rPr lang="fi-FI" dirty="0" err="1" smtClean="0"/>
              <a:t>streaming</a:t>
            </a:r>
            <a:r>
              <a:rPr lang="fi-FI" dirty="0" smtClean="0"/>
              <a:t>, 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 </a:t>
            </a:r>
            <a:r>
              <a:rPr lang="fi-FI" dirty="0" err="1" smtClean="0"/>
              <a:t>Controlled</a:t>
            </a:r>
            <a:r>
              <a:rPr lang="fi-FI" dirty="0" smtClean="0"/>
              <a:t> Service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An </a:t>
            </a:r>
            <a:r>
              <a:rPr lang="fi-FI" dirty="0" err="1" smtClean="0"/>
              <a:t>associated</a:t>
            </a:r>
            <a:r>
              <a:rPr lang="fi-FI" dirty="0" smtClean="0"/>
              <a:t> STA </a:t>
            </a:r>
            <a:r>
              <a:rPr lang="fi-FI" dirty="0" err="1" smtClean="0"/>
              <a:t>indicates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 smtClean="0"/>
              <a:t>the</a:t>
            </a:r>
            <a:r>
              <a:rPr lang="fi-FI" dirty="0" smtClean="0"/>
              <a:t> AP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smtClean="0"/>
              <a:t>a Service </a:t>
            </a:r>
            <a:r>
              <a:rPr lang="fi-FI" dirty="0" err="1"/>
              <a:t>Period</a:t>
            </a:r>
            <a:r>
              <a:rPr lang="fi-FI" dirty="0"/>
              <a:t> is </a:t>
            </a:r>
            <a:r>
              <a:rPr lang="fi-FI" dirty="0" err="1"/>
              <a:t>initiated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UL </a:t>
            </a:r>
            <a:r>
              <a:rPr lang="fi-FI" dirty="0" err="1"/>
              <a:t>frame</a:t>
            </a:r>
            <a:r>
              <a:rPr lang="fi-FI" dirty="0"/>
              <a:t> </a:t>
            </a:r>
            <a:r>
              <a:rPr lang="fi-FI" dirty="0" err="1"/>
              <a:t>contains</a:t>
            </a:r>
            <a:r>
              <a:rPr lang="fi-FI" dirty="0"/>
              <a:t> </a:t>
            </a:r>
            <a:r>
              <a:rPr lang="fi-FI" dirty="0" smtClean="0"/>
              <a:t>a </a:t>
            </a:r>
            <a:r>
              <a:rPr lang="fi-FI" dirty="0" err="1" smtClean="0"/>
              <a:t>trigger</a:t>
            </a:r>
            <a:r>
              <a:rPr lang="fi-FI" dirty="0" smtClean="0"/>
              <a:t> </a:t>
            </a:r>
            <a:r>
              <a:rPr lang="fi-FI" dirty="0" err="1"/>
              <a:t>bit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 (Nokia)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508104" y="4201343"/>
            <a:ext cx="0" cy="12961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5156815" y="5497486"/>
            <a:ext cx="7920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028384" y="4129335"/>
            <a:ext cx="0" cy="1368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5497487"/>
            <a:ext cx="7920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17831" y="5497487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rgbClr val="002060"/>
                </a:solidFill>
              </a:rPr>
              <a:t>STA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4115" y="54974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rgbClr val="002060"/>
                </a:solidFill>
              </a:rPr>
              <a:t>AP</a:t>
            </a:r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508104" y="4462825"/>
            <a:ext cx="2520280" cy="1658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36096" y="414908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err="1" smtClean="0">
                <a:solidFill>
                  <a:srgbClr val="002060"/>
                </a:solidFill>
              </a:rPr>
              <a:t>Qos</a:t>
            </a:r>
            <a:r>
              <a:rPr lang="fi-FI" sz="1800" dirty="0" smtClean="0">
                <a:solidFill>
                  <a:srgbClr val="002060"/>
                </a:solidFill>
              </a:rPr>
              <a:t> Data </a:t>
            </a:r>
            <a:r>
              <a:rPr lang="fi-FI" sz="1800" dirty="0" err="1" smtClean="0">
                <a:solidFill>
                  <a:srgbClr val="002060"/>
                </a:solidFill>
              </a:rPr>
              <a:t>frame</a:t>
            </a:r>
            <a:r>
              <a:rPr lang="fi-FI" sz="1800" dirty="0" smtClean="0">
                <a:solidFill>
                  <a:srgbClr val="002060"/>
                </a:solidFill>
              </a:rPr>
              <a:t> (no </a:t>
            </a:r>
            <a:r>
              <a:rPr lang="fi-FI" sz="1800" dirty="0" err="1" smtClean="0">
                <a:solidFill>
                  <a:srgbClr val="002060"/>
                </a:solidFill>
              </a:rPr>
              <a:t>trigger</a:t>
            </a:r>
            <a:r>
              <a:rPr lang="fi-FI" sz="1800" dirty="0" smtClean="0">
                <a:solidFill>
                  <a:srgbClr val="002060"/>
                </a:solidFill>
              </a:rPr>
              <a:t>)</a:t>
            </a:r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5508104" y="4844669"/>
            <a:ext cx="252028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868144" y="464384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rgbClr val="002060"/>
                </a:solidFill>
              </a:rPr>
              <a:t>ACK / BA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4475" y="5060339"/>
            <a:ext cx="3076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B050"/>
                </a:solidFill>
              </a:rPr>
              <a:t>STA </a:t>
            </a:r>
            <a:r>
              <a:rPr lang="fi-FI" sz="2000" dirty="0" err="1" smtClean="0">
                <a:solidFill>
                  <a:srgbClr val="00B050"/>
                </a:solidFill>
              </a:rPr>
              <a:t>may</a:t>
            </a:r>
            <a:r>
              <a:rPr lang="fi-FI" sz="2000" dirty="0" smtClean="0">
                <a:solidFill>
                  <a:srgbClr val="00B050"/>
                </a:solidFill>
              </a:rPr>
              <a:t> go to </a:t>
            </a:r>
            <a:r>
              <a:rPr lang="fi-FI" sz="2000" dirty="0" err="1" smtClean="0">
                <a:solidFill>
                  <a:srgbClr val="00B050"/>
                </a:solidFill>
              </a:rPr>
              <a:t>Doze</a:t>
            </a:r>
            <a:r>
              <a:rPr lang="fi-FI" sz="2000" dirty="0" smtClean="0">
                <a:solidFill>
                  <a:srgbClr val="00B050"/>
                </a:solidFill>
              </a:rPr>
              <a:t>. STA </a:t>
            </a:r>
            <a:r>
              <a:rPr lang="fi-FI" sz="2000" dirty="0" err="1" smtClean="0">
                <a:solidFill>
                  <a:srgbClr val="00B050"/>
                </a:solidFill>
              </a:rPr>
              <a:t>knows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that</a:t>
            </a:r>
            <a:r>
              <a:rPr lang="fi-FI" sz="2000" dirty="0" smtClean="0">
                <a:solidFill>
                  <a:srgbClr val="00B050"/>
                </a:solidFill>
              </a:rPr>
              <a:t> AP </a:t>
            </a:r>
            <a:r>
              <a:rPr lang="fi-FI" sz="2000" dirty="0" err="1" smtClean="0">
                <a:solidFill>
                  <a:srgbClr val="00B050"/>
                </a:solidFill>
              </a:rPr>
              <a:t>will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not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transmit</a:t>
            </a:r>
            <a:r>
              <a:rPr lang="fi-FI" sz="2000" dirty="0" smtClean="0">
                <a:solidFill>
                  <a:srgbClr val="00B050"/>
                </a:solidFill>
              </a:rPr>
              <a:t> data to it.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6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Challenges</a:t>
            </a:r>
            <a:r>
              <a:rPr lang="fi-FI" dirty="0"/>
              <a:t> </a:t>
            </a:r>
            <a:r>
              <a:rPr lang="fi-FI" dirty="0" smtClean="0"/>
              <a:t>in Service </a:t>
            </a:r>
            <a:r>
              <a:rPr lang="fi-FI" dirty="0" err="1"/>
              <a:t>Period</a:t>
            </a:r>
            <a:r>
              <a:rPr lang="fi-FI" dirty="0"/>
              <a:t>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If </a:t>
            </a:r>
            <a:r>
              <a:rPr lang="fi-FI" dirty="0" smtClean="0"/>
              <a:t>an AP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frames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to </a:t>
            </a:r>
            <a:r>
              <a:rPr lang="fi-FI" dirty="0" smtClean="0"/>
              <a:t>a STA a QoS-</a:t>
            </a:r>
            <a:r>
              <a:rPr lang="fi-FI" dirty="0" err="1" smtClean="0"/>
              <a:t>Null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</a:t>
            </a:r>
            <a:r>
              <a:rPr lang="fi-FI" dirty="0"/>
              <a:t>is </a:t>
            </a:r>
            <a:r>
              <a:rPr lang="fi-FI" dirty="0" err="1"/>
              <a:t>required</a:t>
            </a:r>
            <a:r>
              <a:rPr lang="fi-FI" dirty="0"/>
              <a:t> to </a:t>
            </a:r>
            <a:r>
              <a:rPr lang="fi-FI" dirty="0" err="1"/>
              <a:t>terminate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termination </a:t>
            </a:r>
            <a:r>
              <a:rPr lang="fi-FI" dirty="0" err="1"/>
              <a:t>requires</a:t>
            </a:r>
            <a:r>
              <a:rPr lang="fi-FI" dirty="0"/>
              <a:t> an </a:t>
            </a:r>
            <a:r>
              <a:rPr lang="fi-FI" dirty="0" err="1"/>
              <a:t>acknowledged</a:t>
            </a:r>
            <a:r>
              <a:rPr lang="fi-FI" dirty="0"/>
              <a:t>  QoS Data </a:t>
            </a:r>
            <a:r>
              <a:rPr lang="fi-FI" dirty="0" err="1"/>
              <a:t>frame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EOSP </a:t>
            </a:r>
            <a:r>
              <a:rPr lang="fi-FI" dirty="0" err="1"/>
              <a:t>field</a:t>
            </a:r>
            <a:r>
              <a:rPr lang="fi-FI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5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Improved</a:t>
            </a:r>
            <a:r>
              <a:rPr lang="fi-FI" dirty="0"/>
              <a:t> Service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terminated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/>
              <a:t>an ACK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Block</a:t>
            </a:r>
            <a:r>
              <a:rPr lang="fi-FI" dirty="0"/>
              <a:t> ACK </a:t>
            </a:r>
            <a:r>
              <a:rPr lang="fi-FI" dirty="0" err="1"/>
              <a:t>frame</a:t>
            </a:r>
            <a:r>
              <a:rPr lang="fi-FI" dirty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AP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enables</a:t>
            </a:r>
            <a:r>
              <a:rPr lang="fi-FI" dirty="0"/>
              <a:t> </a:t>
            </a:r>
            <a:r>
              <a:rPr lang="fi-FI" dirty="0" err="1"/>
              <a:t>immediate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termination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A DL QoS-</a:t>
            </a:r>
            <a:r>
              <a:rPr lang="fi-FI" dirty="0" err="1" smtClean="0"/>
              <a:t>Null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to </a:t>
            </a:r>
            <a:r>
              <a:rPr lang="fi-FI" dirty="0" err="1" smtClean="0"/>
              <a:t>terminate</a:t>
            </a:r>
            <a:r>
              <a:rPr lang="fi-FI" dirty="0" smtClean="0"/>
              <a:t> a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07593" y="393913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262401" y="393913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907593" y="4083148"/>
            <a:ext cx="1354808" cy="72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1907593" y="4371180"/>
            <a:ext cx="1354808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893830" y="4875794"/>
            <a:ext cx="1354808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918706" y="5235834"/>
            <a:ext cx="1354808" cy="72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893830" y="3876288"/>
            <a:ext cx="1785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tx1"/>
                </a:solidFill>
              </a:rPr>
              <a:t>Trigger</a:t>
            </a:r>
            <a:r>
              <a:rPr lang="fi-FI" sz="1400" dirty="0" smtClean="0">
                <a:solidFill>
                  <a:schemeClr val="tx1"/>
                </a:solidFill>
              </a:rPr>
              <a:t>/data </a:t>
            </a:r>
            <a:r>
              <a:rPr lang="fi-FI" sz="1400" dirty="0" err="1" smtClean="0">
                <a:solidFill>
                  <a:schemeClr val="tx1"/>
                </a:solidFill>
              </a:rPr>
              <a:t>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818" y="4236328"/>
            <a:ext cx="1138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7363" y="5811340"/>
            <a:ext cx="52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4327" y="5811340"/>
            <a:ext cx="52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3830" y="4581128"/>
            <a:ext cx="1731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SP termination </a:t>
            </a:r>
            <a:r>
              <a:rPr lang="fi-FI" sz="1400" dirty="0" err="1" smtClean="0">
                <a:solidFill>
                  <a:schemeClr val="tx1"/>
                </a:solidFill>
              </a:rPr>
              <a:t>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0731" y="5035050"/>
            <a:ext cx="1138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480628" y="392389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835436" y="392389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480628" y="4067908"/>
            <a:ext cx="1354808" cy="720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5480628" y="4355940"/>
            <a:ext cx="1354808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466866" y="3861048"/>
            <a:ext cx="169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tx1"/>
                </a:solidFill>
              </a:rPr>
              <a:t>Trigger</a:t>
            </a:r>
            <a:r>
              <a:rPr lang="fi-FI" sz="1400" dirty="0" smtClean="0">
                <a:solidFill>
                  <a:schemeClr val="tx1"/>
                </a:solidFill>
              </a:rPr>
              <a:t>/data </a:t>
            </a:r>
            <a:r>
              <a:rPr lang="fi-FI" sz="1400" dirty="0" err="1" smtClean="0">
                <a:solidFill>
                  <a:schemeClr val="tx1"/>
                </a:solidFill>
              </a:rPr>
              <a:t>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16853" y="4221088"/>
            <a:ext cx="159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ACK /BA  </a:t>
            </a:r>
            <a:r>
              <a:rPr lang="fi-FI" sz="1400" dirty="0" err="1" smtClean="0">
                <a:solidFill>
                  <a:schemeClr val="tx1"/>
                </a:solidFill>
              </a:rPr>
              <a:t>with</a:t>
            </a:r>
            <a:r>
              <a:rPr lang="fi-FI" sz="1400" dirty="0" smtClean="0">
                <a:solidFill>
                  <a:schemeClr val="tx1"/>
                </a:solidFill>
              </a:rPr>
              <a:t> SP termination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00398" y="5796100"/>
            <a:ext cx="52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7362" y="5796100"/>
            <a:ext cx="52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727363" y="4067908"/>
            <a:ext cx="0" cy="11679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57313" y="4313548"/>
            <a:ext cx="87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SP </a:t>
            </a:r>
            <a:r>
              <a:rPr lang="fi-FI" sz="1400" dirty="0" err="1" smtClean="0">
                <a:solidFill>
                  <a:schemeClr val="tx1"/>
                </a:solidFill>
              </a:rPr>
              <a:t>duration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5300398" y="4067908"/>
            <a:ext cx="10584" cy="447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499992" y="4032684"/>
            <a:ext cx="87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SP </a:t>
            </a:r>
            <a:r>
              <a:rPr lang="fi-FI" sz="1400" dirty="0" err="1" smtClean="0">
                <a:solidFill>
                  <a:schemeClr val="tx1"/>
                </a:solidFill>
              </a:rPr>
              <a:t>duration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1640" y="5229200"/>
            <a:ext cx="660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00B050"/>
                </a:solidFill>
              </a:rPr>
              <a:t>DOZE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42724" y="4666718"/>
            <a:ext cx="660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00B050"/>
                </a:solidFill>
              </a:rPr>
              <a:t>DOZE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5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Motion</a:t>
            </a:r>
            <a:r>
              <a:rPr lang="fi-FI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</a:t>
            </a:r>
            <a:r>
              <a:rPr lang="en-GB" sz="2800" dirty="0" smtClean="0"/>
              <a:t>dd following requirement </a:t>
            </a:r>
            <a:r>
              <a:rPr lang="en-GB" sz="2800" dirty="0"/>
              <a:t>to </a:t>
            </a:r>
            <a:r>
              <a:rPr lang="en-GB" sz="2800" dirty="0" smtClean="0"/>
              <a:t>the section </a:t>
            </a:r>
            <a:r>
              <a:rPr lang="en-GB" sz="2800" dirty="0"/>
              <a:t>6.1 Power Save of </a:t>
            </a:r>
            <a:r>
              <a:rPr lang="en-GB" sz="2800" dirty="0" smtClean="0"/>
              <a:t>the SFD [2]:</a:t>
            </a:r>
          </a:p>
          <a:p>
            <a:r>
              <a:rPr lang="en-GB" sz="2800" dirty="0" smtClean="0"/>
              <a:t> </a:t>
            </a:r>
            <a:endParaRPr lang="en-GB" sz="2800" dirty="0"/>
          </a:p>
          <a:p>
            <a:r>
              <a:rPr lang="en-GB" sz="2800" dirty="0" smtClean="0"/>
              <a:t>A HE STA </a:t>
            </a:r>
            <a:r>
              <a:rPr lang="en-GB" sz="2800" dirty="0"/>
              <a:t>shall </a:t>
            </a:r>
            <a:r>
              <a:rPr lang="en-GB" sz="2800"/>
              <a:t>be </a:t>
            </a:r>
            <a:r>
              <a:rPr lang="en-GB" sz="2800" smtClean="0"/>
              <a:t>capable </a:t>
            </a:r>
            <a:r>
              <a:rPr lang="en-GB" sz="2800" dirty="0"/>
              <a:t>to indicate </a:t>
            </a:r>
            <a:r>
              <a:rPr lang="en-GB" sz="2800" dirty="0" smtClean="0"/>
              <a:t>in a trigger </a:t>
            </a:r>
            <a:r>
              <a:rPr lang="en-GB" sz="2800" dirty="0"/>
              <a:t>frame whether </a:t>
            </a:r>
            <a:r>
              <a:rPr lang="en-GB" sz="2800" dirty="0" smtClean="0"/>
              <a:t>the frame initiates </a:t>
            </a:r>
            <a:r>
              <a:rPr lang="en-GB" sz="2800" dirty="0"/>
              <a:t>an U-APSD service period.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5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Motion</a:t>
            </a:r>
            <a:r>
              <a:rPr lang="fi-FI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Add following requirement to the section 6.1 Power Save of the SFD [2</a:t>
            </a:r>
            <a:r>
              <a:rPr lang="en-GB" sz="2800" dirty="0" smtClean="0"/>
              <a:t>]:</a:t>
            </a:r>
          </a:p>
          <a:p>
            <a:endParaRPr lang="en-GB" sz="2800" dirty="0"/>
          </a:p>
          <a:p>
            <a:r>
              <a:rPr lang="en-GB" sz="2800" dirty="0" smtClean="0"/>
              <a:t>A U-APSD </a:t>
            </a:r>
            <a:r>
              <a:rPr lang="en-GB" sz="2800" dirty="0"/>
              <a:t>service period shall be terminated when </a:t>
            </a:r>
            <a:r>
              <a:rPr lang="en-GB" sz="2800" dirty="0" smtClean="0"/>
              <a:t>a HE </a:t>
            </a:r>
            <a:r>
              <a:rPr lang="en-GB" sz="2800" dirty="0"/>
              <a:t>AP transmits a frame (</a:t>
            </a:r>
            <a:r>
              <a:rPr lang="en-GB" sz="2800" dirty="0" smtClean="0"/>
              <a:t>data, ACK, BA or management) with an indication </a:t>
            </a:r>
            <a:r>
              <a:rPr lang="en-GB" sz="2800" dirty="0"/>
              <a:t>to </a:t>
            </a:r>
            <a:r>
              <a:rPr lang="en-GB" sz="2800" dirty="0" smtClean="0"/>
              <a:t>terminate the </a:t>
            </a:r>
            <a:r>
              <a:rPr lang="en-GB" sz="2800" dirty="0"/>
              <a:t>U-APSD service </a:t>
            </a:r>
            <a:r>
              <a:rPr lang="en-GB" sz="2800" dirty="0" smtClean="0"/>
              <a:t>period.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5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273</TotalTime>
  <Words>559</Words>
  <Application>Microsoft Office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U-APSD Enhancements for HE</vt:lpstr>
      <vt:lpstr>Abstract</vt:lpstr>
      <vt:lpstr>Power Save Mechanisms</vt:lpstr>
      <vt:lpstr>Challenges of Service Period Initiation</vt:lpstr>
      <vt:lpstr>STA Controlled Service Period Initiation</vt:lpstr>
      <vt:lpstr>Challenges in Service Period Termination</vt:lpstr>
      <vt:lpstr>Improved Service Period Termination</vt:lpstr>
      <vt:lpstr>Motion 1</vt:lpstr>
      <vt:lpstr>Motion 2</vt:lpstr>
      <vt:lpstr>References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U-APSD Enhancements for HE</dc:title>
  <dc:creator>Kneckt Jarkko (Nokia-CTO/Espoo)</dc:creator>
  <cp:lastModifiedBy>Kneckt Jarkko (Nokia-CTO/Espoo)</cp:lastModifiedBy>
  <cp:revision>13</cp:revision>
  <cp:lastPrinted>1601-01-01T00:00:00Z</cp:lastPrinted>
  <dcterms:created xsi:type="dcterms:W3CDTF">2015-03-02T06:45:17Z</dcterms:created>
  <dcterms:modified xsi:type="dcterms:W3CDTF">2015-03-06T15:46:29Z</dcterms:modified>
</cp:coreProperties>
</file>