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13" r:id="rId3"/>
    <p:sldId id="355" r:id="rId4"/>
    <p:sldId id="353" r:id="rId5"/>
    <p:sldId id="336" r:id="rId6"/>
    <p:sldId id="337" r:id="rId7"/>
    <p:sldId id="345" r:id="rId8"/>
    <p:sldId id="346" r:id="rId9"/>
    <p:sldId id="347" r:id="rId10"/>
    <p:sldId id="348" r:id="rId11"/>
    <p:sldId id="319" r:id="rId12"/>
    <p:sldId id="339" r:id="rId13"/>
    <p:sldId id="352" r:id="rId14"/>
    <p:sldId id="322" r:id="rId15"/>
    <p:sldId id="325" r:id="rId16"/>
    <p:sldId id="330" r:id="rId17"/>
    <p:sldId id="323" r:id="rId18"/>
    <p:sldId id="335" r:id="rId19"/>
    <p:sldId id="356" r:id="rId20"/>
    <p:sldId id="35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CC"/>
    <a:srgbClr val="00B0F0"/>
    <a:srgbClr val="0000FF"/>
    <a:srgbClr val="00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986" autoAdjust="0"/>
  </p:normalViewPr>
  <p:slideViewPr>
    <p:cSldViewPr>
      <p:cViewPr varScale="1">
        <p:scale>
          <a:sx n="76" d="100"/>
          <a:sy n="76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802.11-15/0319r1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Impact of TPC coupled to</a:t>
            </a:r>
            <a:r>
              <a:rPr lang="en-US" altLang="ja-JP" sz="2800" dirty="0" smtClean="0">
                <a:solidFill>
                  <a:schemeClr val="tx1"/>
                </a:solidFill>
              </a:rPr>
              <a:t> DSC 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for legacy unfairness issue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2015/03/09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179117"/>
              </p:ext>
            </p:extLst>
          </p:nvPr>
        </p:nvGraphicFramePr>
        <p:xfrm>
          <a:off x="1154113" y="2698750"/>
          <a:ext cx="6865937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2" name="Document" r:id="rId4" imgW="8565367" imgH="3598578" progId="Word.Document.8">
                  <p:embed/>
                </p:oleObj>
              </mc:Choice>
              <mc:Fallback>
                <p:oleObj name="Document" r:id="rId4" imgW="8565367" imgH="35985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698750"/>
                        <a:ext cx="6865937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1139736" y="2951805"/>
            <a:ext cx="3590924" cy="148590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839228" y="2708978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4729161" y="2951804"/>
            <a:ext cx="0" cy="243633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766172" y="3195437"/>
            <a:ext cx="3133743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Further adjust by </a:t>
            </a:r>
            <a:r>
              <a:rPr kumimoji="1" lang="en-US" altLang="ja-JP" sz="1400" b="1" i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(parameter)</a:t>
            </a:r>
            <a:endParaRPr kumimoji="1" lang="ja-JP" altLang="en-US" sz="14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66554" y="2794241"/>
            <a:ext cx="1662846" cy="21544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Reduce by </a:t>
            </a:r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712972" y="3250042"/>
            <a:ext cx="420555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Data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99300" y="2844082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7543800" y="1722701"/>
            <a:ext cx="1524000" cy="1109410"/>
          </a:xfrm>
          <a:prstGeom prst="wedgeRoundRectCallo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DSC Margin and Adjustment value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/>
              <a:t>a</a:t>
            </a:r>
            <a:r>
              <a:rPr lang="en-US" altLang="ja-JP" dirty="0" smtClean="0"/>
              <a:t>re varied at this time.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76" y="2032443"/>
            <a:ext cx="3818813" cy="348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7353300" cy="4911740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with wrap-around (Reuse=3)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training[4]</a:t>
            </a:r>
          </a:p>
          <a:p>
            <a:r>
              <a:rPr kumimoji="1" lang="en-US" altLang="ja-JP" dirty="0" smtClean="0"/>
              <a:t>CCA-SD control algorithm</a:t>
            </a:r>
          </a:p>
          <a:p>
            <a:pPr lvl="1"/>
            <a:r>
              <a:rPr kumimoji="1" lang="en-US" altLang="ja-JP" dirty="0" smtClean="0"/>
              <a:t>DSC : Beacon RSSI based algorithm[3]</a:t>
            </a:r>
          </a:p>
          <a:p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control algorithm</a:t>
            </a:r>
          </a:p>
          <a:p>
            <a:pPr lvl="1"/>
            <a:r>
              <a:rPr kumimoji="1" lang="en-US" altLang="ja-JP" dirty="0" smtClean="0">
                <a:solidFill>
                  <a:srgbClr val="FF0066"/>
                </a:solidFill>
              </a:rPr>
              <a:t>DSC-linked control</a:t>
            </a:r>
          </a:p>
          <a:p>
            <a:r>
              <a:rPr kumimoji="1" lang="en-US" altLang="ja-JP" dirty="0" smtClean="0"/>
              <a:t>BSS Coloring mechanism[5]</a:t>
            </a:r>
          </a:p>
          <a:p>
            <a:pPr lvl="1"/>
            <a:r>
              <a:rPr kumimoji="1" lang="en-US" altLang="ja-JP" dirty="0" smtClean="0"/>
              <a:t>Enabled. (at AP and AX STAs)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/>
              <a:t>DSC-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margin</a:t>
            </a:r>
            <a:r>
              <a:rPr kumimoji="1" lang="en-US" altLang="ja-JP" dirty="0" smtClean="0"/>
              <a:t> and TPC-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alpha</a:t>
            </a:r>
          </a:p>
          <a:p>
            <a:pPr lvl="2"/>
            <a:endParaRPr kumimoji="1" lang="en-US" altLang="ja-JP" dirty="0" smtClean="0"/>
          </a:p>
          <a:p>
            <a:r>
              <a:rPr kumimoji="1" lang="en-US" altLang="ja-JP" dirty="0" smtClean="0"/>
              <a:t>See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141020" y="3370607"/>
            <a:ext cx="838200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235567" y="3838545"/>
            <a:ext cx="450977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10m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7076972" y="3767717"/>
            <a:ext cx="3313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7113130" y="3085907"/>
            <a:ext cx="382777" cy="6583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3731075" cy="2331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3932122"/>
            <a:ext cx="3731075" cy="231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w/o</a:t>
            </a:r>
            <a:r>
              <a:rPr kumimoji="1" lang="en-US" altLang="ja-JP" dirty="0" smtClean="0"/>
              <a:t> TPC)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右矢印 6"/>
          <p:cNvSpPr/>
          <p:nvPr/>
        </p:nvSpPr>
        <p:spPr bwMode="auto">
          <a:xfrm>
            <a:off x="1981199" y="6100897"/>
            <a:ext cx="3136011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Low              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High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61042" y="3456648"/>
            <a:ext cx="3950590" cy="12589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System throughput can be improved as DSC margin decreases.</a:t>
            </a:r>
          </a:p>
          <a:p>
            <a:pPr algn="ctr"/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also causes legacy unfairness.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2738607" y="2252154"/>
            <a:ext cx="0" cy="6918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3237137" y="2175954"/>
            <a:ext cx="0" cy="7620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2743427" y="5223954"/>
            <a:ext cx="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直線コネクタ 7"/>
          <p:cNvCxnSpPr/>
          <p:nvPr/>
        </p:nvCxnSpPr>
        <p:spPr bwMode="auto">
          <a:xfrm>
            <a:off x="2210637" y="2937954"/>
            <a:ext cx="1750423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2215357" y="5207770"/>
            <a:ext cx="1750423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正方形/長方形 26"/>
          <p:cNvSpPr/>
          <p:nvPr/>
        </p:nvSpPr>
        <p:spPr>
          <a:xfrm>
            <a:off x="1721743" y="606024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17023" y="374767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3251672" y="5194003"/>
            <a:ext cx="0" cy="259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5638800" y="5607327"/>
            <a:ext cx="3352800" cy="73866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performances with TPC for </a:t>
            </a:r>
          </a:p>
          <a:p>
            <a:pPr marL="90488" indent="-90488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margin=35, 40</a:t>
            </a:r>
          </a:p>
          <a:p>
            <a:pPr marL="90488" indent="-90488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are shown in next slide.</a:t>
            </a:r>
            <a:endParaRPr kumimoji="1"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19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3341"/>
            <a:ext cx="3731075" cy="234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06212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</a:t>
            </a:r>
            <a:r>
              <a:rPr kumimoji="1" lang="en-US" altLang="ja-JP" dirty="0" smtClean="0"/>
              <a:t> TPC)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079142" y="2215869"/>
            <a:ext cx="2971800" cy="10607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 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coupled to DSC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recover fairness for Legacy STAs in return for decreasing certain system gain.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8"/>
            <a:ext cx="1296065" cy="90833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</a:t>
            </a:r>
          </a:p>
          <a:p>
            <a:pPr algn="ct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Legacy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STA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3505200" y="2514600"/>
            <a:ext cx="0" cy="4294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4114800" y="2729312"/>
            <a:ext cx="0" cy="2086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右矢印 23"/>
          <p:cNvSpPr/>
          <p:nvPr/>
        </p:nvSpPr>
        <p:spPr bwMode="auto">
          <a:xfrm>
            <a:off x="1905000" y="6096000"/>
            <a:ext cx="3276600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High            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Power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Low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08744" y="2753289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2675" y="4819633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079142" y="4258564"/>
            <a:ext cx="2971800" cy="13802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Increasing system gain and maintaining the fairness for Legacy STAs can be satisfied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simultaneously by 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selecting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appropriate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and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(e.g. </a:t>
            </a:r>
            <a:r>
              <a:rPr kumimoji="1" lang="en-US" altLang="ja-JP" sz="1400" b="1" i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=40dB,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=5~10dB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3657600" y="2215869"/>
            <a:ext cx="1187593" cy="273738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Remaining gain</a:t>
            </a:r>
            <a:endParaRPr kumimoji="1" lang="en-US" altLang="ja-JP" sz="1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14683" y="4462369"/>
            <a:ext cx="927506" cy="3572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Recovering</a:t>
            </a:r>
          </a:p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fairness</a:t>
            </a:r>
            <a:endParaRPr kumimoji="1" lang="en-US" altLang="ja-JP" sz="1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3378436" y="4953000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3988036" y="4853059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3988036" y="2579922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3378436" y="2326234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91200" y="6104816"/>
            <a:ext cx="3048000" cy="2769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When DSC margin </a:t>
            </a:r>
            <a:r>
              <a:rPr kumimoji="1" lang="en-US" altLang="ja-JP" sz="9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35, system gain disappears when legacy fairness is recovered in this condition.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26951" y="1606038"/>
            <a:ext cx="3559849" cy="1384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 </a:t>
            </a:r>
            <a:r>
              <a:rPr kumimoji="1" lang="en-US" altLang="ja-JP" sz="900" b="1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in the graph represents the margin value of DSC.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044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TPC </a:t>
            </a:r>
            <a:r>
              <a:rPr kumimoji="1" lang="en-US" altLang="ja-JP" dirty="0"/>
              <a:t>coupled to DSC is considered and evaluated as </a:t>
            </a:r>
            <a:r>
              <a:rPr kumimoji="1" lang="en-US" altLang="ja-JP" dirty="0" smtClean="0"/>
              <a:t>a solution </a:t>
            </a:r>
            <a:r>
              <a:rPr kumimoji="1" lang="en-US" altLang="ja-JP" dirty="0"/>
              <a:t>for recovering legacy fairness.</a:t>
            </a:r>
          </a:p>
          <a:p>
            <a:pPr lvl="1" algn="just"/>
            <a:r>
              <a:rPr kumimoji="1" lang="en-US" altLang="ja-JP" dirty="0" smtClean="0"/>
              <a:t>Increasing system </a:t>
            </a:r>
            <a:r>
              <a:rPr kumimoji="1" lang="en-US" altLang="ja-JP" dirty="0"/>
              <a:t>gain and maintaining the fairness can be satisfied simultaneously in SS3 by selecting appropriate TPC and DSC parameters.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Next steps</a:t>
            </a:r>
          </a:p>
          <a:p>
            <a:pPr lvl="1" algn="just"/>
            <a:r>
              <a:rPr kumimoji="1" lang="en-US" altLang="ja-JP" dirty="0" smtClean="0"/>
              <a:t>Further optimization of DSC/TPC control algorithm</a:t>
            </a:r>
          </a:p>
          <a:p>
            <a:pPr lvl="1" algn="just"/>
            <a:r>
              <a:rPr kumimoji="1" lang="en-US" altLang="ja-JP" dirty="0" smtClean="0"/>
              <a:t>Evaluation of other penalty method coupled to DSC but TPC (e.g. EDCA parameter)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Lei Wang, Marvell, 11-14-1009-02-00ax-proposed-802-11ax-functional-requirements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Masahito </a:t>
            </a:r>
            <a:r>
              <a:rPr lang="en-US" altLang="ja-JP" dirty="0"/>
              <a:t>Mori, Sony, </a:t>
            </a:r>
            <a:r>
              <a:rPr lang="en-US" altLang="ja-JP" dirty="0" smtClean="0"/>
              <a:t>11-14-1403-00-00ax-Performance </a:t>
            </a:r>
            <a:r>
              <a:rPr lang="en-US" altLang="ja-JP" dirty="0"/>
              <a:t>Analysis of BSS Color and </a:t>
            </a:r>
            <a:r>
              <a:rPr lang="en-US" altLang="ja-JP" dirty="0" smtClean="0"/>
              <a:t>DSC</a:t>
            </a:r>
            <a:endParaRPr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11-13-1290-01 Dynamic Sensitivity Control for 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Gwen </a:t>
            </a:r>
            <a:r>
              <a:rPr lang="en-US" altLang="ja-JP" dirty="0" err="1" smtClean="0"/>
              <a:t>Barriac</a:t>
            </a:r>
            <a:r>
              <a:rPr lang="en-US" altLang="ja-JP" dirty="0" smtClean="0"/>
              <a:t>, Qualcomm, </a:t>
            </a:r>
            <a:r>
              <a:rPr kumimoji="1" lang="en-US" altLang="ja-JP" dirty="0" smtClean="0"/>
              <a:t>11-14-0851-02-00ax-rate-control-for-mac-and-integrated-system-simulations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Matthew Fischer, Broadcom, </a:t>
            </a:r>
            <a:r>
              <a:rPr kumimoji="1" lang="en-US" altLang="ja-JP" dirty="0" smtClean="0"/>
              <a:t>11-13-1207-01-00ah-partial-aid-color-bits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William </a:t>
            </a:r>
            <a:r>
              <a:rPr lang="en-US" altLang="ja-JP" dirty="0"/>
              <a:t>Carney, Sony, 11-14-0854-00-00ax-dsc-and-legacy-coexistence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543694"/>
              </p:ext>
            </p:extLst>
          </p:nvPr>
        </p:nvGraphicFramePr>
        <p:xfrm>
          <a:off x="152400" y="1534809"/>
          <a:ext cx="8610114" cy="4942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0268"/>
                <a:gridCol w="6469846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   (Half</a:t>
                      </a:r>
                      <a:r>
                        <a:rPr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of STAs are AX STA, and others are Legacy STA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 &amp; Duration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condition), 20sec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+23,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AX STA: Variable by TPC</a:t>
                      </a:r>
                      <a:r>
                        <a:rPr kumimoji="1" lang="en-US" altLang="ja-JP" sz="1100" b="1" dirty="0" smtClean="0"/>
                        <a:t>,</a:t>
                      </a:r>
                      <a:r>
                        <a:rPr kumimoji="1" lang="en-US" altLang="ja-JP" sz="1100" b="1" baseline="0" dirty="0" smtClean="0"/>
                        <a:t> Legacy STA: +15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Training (MCS0 ~ 7) [4]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A-MSDU)=(8KB,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CCA-SD</a:t>
                      </a:r>
                      <a:r>
                        <a:rPr lang="en-US" altLang="ja-JP" sz="1100" baseline="0" dirty="0" smtClean="0"/>
                        <a:t> </a:t>
                      </a:r>
                      <a:r>
                        <a:rPr lang="en-US" altLang="ja-JP" sz="1100" dirty="0" smtClean="0"/>
                        <a:t>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-82,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AX STA: Variable by DSC[3]</a:t>
                      </a:r>
                      <a:r>
                        <a:rPr kumimoji="1" lang="en-US" altLang="ja-JP" sz="1100" b="1" dirty="0" smtClean="0"/>
                        <a:t>, Legacy STA: -82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CCA-ED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 </a:t>
                      </a:r>
                      <a:r>
                        <a:rPr kumimoji="1" lang="en-US" altLang="ja-JP" sz="800" b="1" dirty="0" smtClean="0"/>
                        <a:t>                  </a:t>
                      </a:r>
                      <a:r>
                        <a:rPr kumimoji="1" lang="en-US" altLang="ja-JP" sz="800" b="1" baseline="0" dirty="0" smtClean="0"/>
                        <a:t>      </a:t>
                      </a:r>
                      <a:r>
                        <a:rPr kumimoji="1" lang="en-US" altLang="ja-JP" sz="800" b="1" dirty="0" smtClean="0"/>
                        <a:t>[NOTE] The term “CCA-ED” represents “20 dB above the minimum modulation and coding rate sensitivity” in this material.</a:t>
                      </a:r>
                      <a:endParaRPr kumimoji="1" lang="ja-JP" altLang="en-US" sz="8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(Error performance is shown in slide#18)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DSC / TPC algorithm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See slide #4 and #5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BSS COLOR operation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AP and AX STA can handle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COLOR information. (adding/filtering)</a:t>
                      </a:r>
                    </a:p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STAs cannot filter packets that has no COLOR information (i.e. flow from Legacy STAs).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590800"/>
            <a:ext cx="2819400" cy="2572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9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514600"/>
            <a:ext cx="4591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3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1595018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3916576"/>
            <a:ext cx="3720711" cy="232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w/o</a:t>
            </a:r>
            <a:r>
              <a:rPr kumimoji="1" lang="en-US" altLang="ja-JP" dirty="0" smtClean="0"/>
              <a:t> TPC, 5%tile)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右矢印 6"/>
          <p:cNvSpPr/>
          <p:nvPr/>
        </p:nvSpPr>
        <p:spPr bwMode="auto">
          <a:xfrm>
            <a:off x="1981199" y="6100897"/>
            <a:ext cx="3136011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Low              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High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All STAs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AX/Legacy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STAs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721743" y="606024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17023" y="374767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82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altLang="ko-KR" dirty="0"/>
              <a:t>Legacy fairness is an important requirement </a:t>
            </a:r>
            <a:r>
              <a:rPr lang="en-US" altLang="ko-KR" dirty="0" smtClean="0"/>
              <a:t>for 11ax. [1]</a:t>
            </a:r>
            <a:endParaRPr lang="en-US" altLang="ko-KR" dirty="0"/>
          </a:p>
          <a:p>
            <a:pPr lvl="1">
              <a:buFont typeface="Arial"/>
              <a:buChar char="•"/>
            </a:pPr>
            <a:r>
              <a:rPr lang="en-US" altLang="ko-KR" i="1" dirty="0"/>
              <a:t>[</a:t>
            </a:r>
            <a:r>
              <a:rPr lang="en-US" altLang="ko-KR" i="1" dirty="0" err="1"/>
              <a:t>TGax</a:t>
            </a:r>
            <a:r>
              <a:rPr lang="en-US" altLang="ko-KR" i="1" dirty="0"/>
              <a:t> R9] Legacy performances shall not be significantly degraded by operation in or in proximity of 11ax network. </a:t>
            </a:r>
            <a:endParaRPr lang="en-US" altLang="ko-KR" dirty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uplink performance of DSC combined with BSS Coloring has been shown in [2]</a:t>
            </a:r>
          </a:p>
          <a:p>
            <a:pPr lvl="1" algn="just"/>
            <a:r>
              <a:rPr kumimoji="1" lang="en-US" altLang="ja-JP" dirty="0" smtClean="0"/>
              <a:t>BSS Coloring can increase the gain of DSC.</a:t>
            </a:r>
          </a:p>
          <a:p>
            <a:pPr lvl="1" algn="just"/>
            <a:r>
              <a:rPr kumimoji="1" lang="en-US" altLang="ja-JP" dirty="0" smtClean="0"/>
              <a:t>But the unfairness issue wasn’t resolved in the contribution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In this submission, TPC coupled to DSC is considered and </a:t>
            </a:r>
            <a:r>
              <a:rPr kumimoji="1" lang="en-US" altLang="ja-JP" dirty="0"/>
              <a:t>evaluated as </a:t>
            </a:r>
            <a:r>
              <a:rPr kumimoji="1" lang="en-US" altLang="ja-JP" dirty="0" smtClean="0"/>
              <a:t>a solution </a:t>
            </a:r>
            <a:r>
              <a:rPr kumimoji="1" lang="en-US" altLang="ja-JP" dirty="0"/>
              <a:t>for recovering legacy </a:t>
            </a:r>
            <a:r>
              <a:rPr kumimoji="1" lang="en-US" altLang="ja-JP" dirty="0" smtClean="0"/>
              <a:t>fairness.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It is shown that increasing system gain and maintaining the fairness can be satisfied </a:t>
            </a:r>
            <a:r>
              <a:rPr kumimoji="1" lang="en-US" altLang="ja-JP" dirty="0"/>
              <a:t>simultaneously in SS3 </a:t>
            </a:r>
            <a:r>
              <a:rPr kumimoji="1" lang="en-US" altLang="ja-JP" dirty="0" smtClean="0"/>
              <a:t>by selecting appropriate TPC and DSC parameters.</a:t>
            </a:r>
          </a:p>
          <a:p>
            <a:pPr lvl="1"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69" y="1603341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06211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</a:t>
            </a:r>
            <a:r>
              <a:rPr kumimoji="1" lang="en-US" altLang="ja-JP" dirty="0" smtClean="0"/>
              <a:t> TPC, 5%tile)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4" name="右矢印 23"/>
          <p:cNvSpPr/>
          <p:nvPr/>
        </p:nvSpPr>
        <p:spPr bwMode="auto">
          <a:xfrm>
            <a:off x="1905000" y="6096000"/>
            <a:ext cx="3276600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High            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Power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Low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08744" y="2753289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2675" y="4819633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26951" y="1606038"/>
            <a:ext cx="3559849" cy="1384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 </a:t>
            </a:r>
            <a:r>
              <a:rPr kumimoji="1" lang="en-US" altLang="ja-JP" sz="900" b="1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in the graph represents the margin value of DSC.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All STAs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Legacy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STAs</a:t>
            </a:r>
          </a:p>
        </p:txBody>
      </p:sp>
    </p:spTree>
    <p:extLst>
      <p:ext uri="{BB962C8B-B14F-4D97-AF65-F5344CB8AC3E}">
        <p14:creationId xmlns:p14="http://schemas.microsoft.com/office/powerpoint/2010/main" val="14881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Basic Setup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6890338" y="1664022"/>
            <a:ext cx="2066979" cy="774378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Color filtering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enabled)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84059" y="1664022"/>
            <a:ext cx="2928993" cy="70278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enabled, 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on/off)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 bwMode="auto">
          <a:xfrm>
            <a:off x="156608" y="2840118"/>
            <a:ext cx="2057400" cy="512682"/>
          </a:xfrm>
          <a:prstGeom prst="wedgeRoundRectCallout">
            <a:avLst>
              <a:gd name="adj1" fmla="val -33690"/>
              <a:gd name="adj2" fmla="val -157380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</a:t>
            </a:r>
            <a:r>
              <a:rPr kumimoji="0" lang="en-US" altLang="ja-JP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 bwMode="auto">
          <a:xfrm>
            <a:off x="2366408" y="2837578"/>
            <a:ext cx="1835699" cy="591422"/>
          </a:xfrm>
          <a:prstGeom prst="wedgeRoundRectCallout">
            <a:avLst>
              <a:gd name="adj1" fmla="val -67570"/>
              <a:gd name="adj2" fmla="val -142011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 the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fairness</a:t>
            </a:r>
            <a:r>
              <a:rPr kumimoji="0" lang="en-US" altLang="ja-JP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of Legacy STAs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 bwMode="auto">
          <a:xfrm>
            <a:off x="6324601" y="2837578"/>
            <a:ext cx="2632716" cy="512682"/>
          </a:xfrm>
          <a:prstGeom prst="wedgeRoundRectCallout">
            <a:avLst>
              <a:gd name="adj1" fmla="val -8411"/>
              <a:gd name="adj2" fmla="val -134318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desired </a:t>
            </a:r>
            <a:r>
              <a:rPr lang="en-US" altLang="ja-JP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en-US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</a:t>
            </a:r>
            <a:r>
              <a:rPr kumimoji="0" lang="en-US" altLang="ja-JP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 bwMode="auto">
          <a:xfrm>
            <a:off x="3091168" y="1761655"/>
            <a:ext cx="3799170" cy="507516"/>
          </a:xfrm>
          <a:prstGeom prst="rightArrow">
            <a:avLst/>
          </a:prstGeom>
          <a:solidFill>
            <a:srgbClr val="00B0F0">
              <a:alpha val="50196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 </a:t>
            </a:r>
            <a:r>
              <a:rPr kumimoji="1"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Traffic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Basic Setup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6890338" y="1664022"/>
            <a:ext cx="2066979" cy="774378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Color filtering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enabled)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84059" y="1664022"/>
            <a:ext cx="2928993" cy="70278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enabled, 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on/off)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 bwMode="auto">
          <a:xfrm>
            <a:off x="156608" y="2840118"/>
            <a:ext cx="2057400" cy="512682"/>
          </a:xfrm>
          <a:prstGeom prst="wedgeRoundRectCallout">
            <a:avLst>
              <a:gd name="adj1" fmla="val -33690"/>
              <a:gd name="adj2" fmla="val -157380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</a:t>
            </a:r>
            <a:r>
              <a:rPr kumimoji="0" lang="en-US" altLang="ja-JP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 bwMode="auto">
          <a:xfrm>
            <a:off x="2366408" y="2837578"/>
            <a:ext cx="1835699" cy="591422"/>
          </a:xfrm>
          <a:prstGeom prst="wedgeRoundRectCallout">
            <a:avLst>
              <a:gd name="adj1" fmla="val -67570"/>
              <a:gd name="adj2" fmla="val -142011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 the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fairness</a:t>
            </a:r>
            <a:r>
              <a:rPr kumimoji="0" lang="en-US" altLang="ja-JP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of Legacy STAs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 bwMode="auto">
          <a:xfrm>
            <a:off x="6324601" y="2837578"/>
            <a:ext cx="2632716" cy="512682"/>
          </a:xfrm>
          <a:prstGeom prst="wedgeRoundRectCallout">
            <a:avLst>
              <a:gd name="adj1" fmla="val -8411"/>
              <a:gd name="adj2" fmla="val -134318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desired </a:t>
            </a:r>
            <a:r>
              <a:rPr lang="en-US" altLang="ja-JP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en-US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</a:t>
            </a:r>
            <a:r>
              <a:rPr kumimoji="0" lang="en-US" altLang="ja-JP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 bwMode="auto">
          <a:xfrm>
            <a:off x="3091168" y="1761655"/>
            <a:ext cx="3799170" cy="507516"/>
          </a:xfrm>
          <a:prstGeom prst="rightArrow">
            <a:avLst/>
          </a:prstGeom>
          <a:solidFill>
            <a:srgbClr val="00B0F0">
              <a:alpha val="50196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 </a:t>
            </a:r>
            <a:r>
              <a:rPr kumimoji="1"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Traffic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1277562" y="5221934"/>
            <a:ext cx="601543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1273198" y="4823234"/>
            <a:ext cx="601726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角丸四角形 76"/>
          <p:cNvSpPr/>
          <p:nvPr/>
        </p:nvSpPr>
        <p:spPr>
          <a:xfrm>
            <a:off x="36546" y="4339678"/>
            <a:ext cx="1175571" cy="330199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w/o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Color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filtering at AP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254398" y="5057130"/>
            <a:ext cx="2705096" cy="1648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Interference Packet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254398" y="4660293"/>
            <a:ext cx="2722188" cy="16458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067125" y="4665516"/>
            <a:ext cx="2705096" cy="165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143491" y="4909078"/>
            <a:ext cx="784447" cy="259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etect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start Rx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1400611" y="4451879"/>
            <a:ext cx="1705596" cy="290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 due to DSC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cxnSp>
        <p:nvCxnSpPr>
          <p:cNvPr id="83" name="直線矢印コネクタ 82"/>
          <p:cNvCxnSpPr>
            <a:stCxn id="81" idx="3"/>
            <a:endCxn id="78" idx="1"/>
          </p:cNvCxnSpPr>
          <p:nvPr/>
        </p:nvCxnSpPr>
        <p:spPr>
          <a:xfrm>
            <a:off x="2927938" y="5038900"/>
            <a:ext cx="326460" cy="10063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>
            <a:stCxn id="82" idx="3"/>
            <a:endCxn id="79" idx="1"/>
          </p:cNvCxnSpPr>
          <p:nvPr/>
        </p:nvCxnSpPr>
        <p:spPr>
          <a:xfrm>
            <a:off x="3106207" y="4597170"/>
            <a:ext cx="148191" cy="14541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 flipV="1">
            <a:off x="4070692" y="4831327"/>
            <a:ext cx="4525" cy="225803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3998273" y="4812114"/>
            <a:ext cx="153888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254398" y="4339679"/>
            <a:ext cx="2705096" cy="16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0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130954" y="4875222"/>
            <a:ext cx="335187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Cannot receive no matter how large the SINR is !</a:t>
            </a:r>
            <a:endParaRPr kumimoji="1" lang="ja-JP" altLang="en-US" sz="1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890339" y="5060886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890338" y="4665516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62925" y="5120801"/>
            <a:ext cx="200376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53472" y="4732150"/>
            <a:ext cx="54502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1527949" y="6019800"/>
            <a:ext cx="1485103" cy="2964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Terminate Rx at PLCP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wait desired packet</a:t>
            </a:r>
          </a:p>
        </p:txBody>
      </p:sp>
      <p:cxnSp>
        <p:nvCxnSpPr>
          <p:cNvPr id="265" name="直線矢印コネクタ 264"/>
          <p:cNvCxnSpPr/>
          <p:nvPr/>
        </p:nvCxnSpPr>
        <p:spPr>
          <a:xfrm>
            <a:off x="1294654" y="6337287"/>
            <a:ext cx="601543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矢印コネクタ 265"/>
          <p:cNvCxnSpPr/>
          <p:nvPr/>
        </p:nvCxnSpPr>
        <p:spPr>
          <a:xfrm>
            <a:off x="1290290" y="5983947"/>
            <a:ext cx="601726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角丸四角形 266"/>
          <p:cNvSpPr/>
          <p:nvPr/>
        </p:nvSpPr>
        <p:spPr>
          <a:xfrm>
            <a:off x="53638" y="5500391"/>
            <a:ext cx="1175571" cy="330199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w/ 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filtering at AP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3271490" y="6176239"/>
            <a:ext cx="189848" cy="161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9" name="正方形/長方形 268"/>
          <p:cNvSpPr/>
          <p:nvPr/>
        </p:nvSpPr>
        <p:spPr>
          <a:xfrm>
            <a:off x="3271490" y="5821006"/>
            <a:ext cx="2722188" cy="16458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4084217" y="5826229"/>
            <a:ext cx="2705096" cy="165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1417703" y="5612592"/>
            <a:ext cx="1705596" cy="290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 due to DSC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cxnSp>
        <p:nvCxnSpPr>
          <p:cNvPr id="273" name="直線矢印コネクタ 272"/>
          <p:cNvCxnSpPr>
            <a:stCxn id="263" idx="3"/>
            <a:endCxn id="268" idx="1"/>
          </p:cNvCxnSpPr>
          <p:nvPr/>
        </p:nvCxnSpPr>
        <p:spPr>
          <a:xfrm>
            <a:off x="3013052" y="6168019"/>
            <a:ext cx="258438" cy="887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矢印コネクタ 273"/>
          <p:cNvCxnSpPr>
            <a:stCxn id="272" idx="3"/>
            <a:endCxn id="269" idx="1"/>
          </p:cNvCxnSpPr>
          <p:nvPr/>
        </p:nvCxnSpPr>
        <p:spPr>
          <a:xfrm>
            <a:off x="3123299" y="5757883"/>
            <a:ext cx="148191" cy="14541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正方形/長方形 276"/>
          <p:cNvSpPr/>
          <p:nvPr/>
        </p:nvSpPr>
        <p:spPr>
          <a:xfrm>
            <a:off x="3271490" y="5500392"/>
            <a:ext cx="2705096" cy="16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0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6907431" y="6176239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6907430" y="5826229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1080017" y="6236154"/>
            <a:ext cx="200376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770564" y="5892863"/>
            <a:ext cx="54502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正方形/長方形 284"/>
          <p:cNvSpPr/>
          <p:nvPr/>
        </p:nvSpPr>
        <p:spPr>
          <a:xfrm>
            <a:off x="4103468" y="6170383"/>
            <a:ext cx="2705096" cy="165600"/>
          </a:xfrm>
          <a:prstGeom prst="rect">
            <a:avLst/>
          </a:prstGeom>
          <a:solidFill>
            <a:srgbClr val="FFFFCC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desired packet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7391400" y="5452119"/>
            <a:ext cx="1662327" cy="969496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Although using DSC at AP side also increase Rx opportunity, it’s difficult to select appropriate threshold dynamically.</a:t>
            </a:r>
          </a:p>
          <a:p>
            <a:pPr marL="90488" indent="-90488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So we use only COLOR in this submission.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正方形/長方形 287"/>
          <p:cNvSpPr/>
          <p:nvPr/>
        </p:nvSpPr>
        <p:spPr bwMode="auto">
          <a:xfrm>
            <a:off x="36546" y="3886200"/>
            <a:ext cx="9076810" cy="25696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" name="テキスト ボックス 285"/>
          <p:cNvSpPr txBox="1"/>
          <p:nvPr/>
        </p:nvSpPr>
        <p:spPr>
          <a:xfrm>
            <a:off x="93292" y="3760113"/>
            <a:ext cx="516006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Why increasing desired Rx occasion is needed at AP ?</a:t>
            </a:r>
          </a:p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-&gt; To avoid wasting increased 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 at STA 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2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DSC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STA: Beacon RSSI based algorithm with Margin </a:t>
            </a:r>
            <a:r>
              <a:rPr kumimoji="1" lang="en-US" altLang="ja-JP" dirty="0" smtClean="0"/>
              <a:t>parameter[3]</a:t>
            </a:r>
          </a:p>
          <a:p>
            <a:pPr lvl="1"/>
            <a:r>
              <a:rPr kumimoji="1" lang="en-US" altLang="ja-JP" dirty="0" smtClean="0"/>
              <a:t>CCA-SD =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min(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L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, 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RSSI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Beacon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– 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M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))</a:t>
            </a:r>
          </a:p>
          <a:p>
            <a:pPr lvl="3"/>
            <a:r>
              <a:rPr kumimoji="1" lang="en-US" altLang="ja-JP" i="1" dirty="0" err="1"/>
              <a:t>RSSI</a:t>
            </a:r>
            <a:r>
              <a:rPr kumimoji="1" lang="en-US" altLang="ja-JP" i="1" baseline="-25000" dirty="0" err="1"/>
              <a:t>Beacon</a:t>
            </a:r>
            <a:r>
              <a:rPr kumimoji="1" lang="en-US" altLang="ja-JP" dirty="0"/>
              <a:t>: RSSI of Beacon frame from associated </a:t>
            </a:r>
            <a:r>
              <a:rPr kumimoji="1" lang="en-US" altLang="ja-JP" dirty="0" smtClean="0"/>
              <a:t>AP [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]</a:t>
            </a:r>
            <a:endParaRPr kumimoji="1" lang="en-US" altLang="ja-JP" dirty="0"/>
          </a:p>
          <a:p>
            <a:pPr lvl="3"/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: Upper Limit of CCA-SD [dB]</a:t>
            </a:r>
          </a:p>
          <a:p>
            <a:pPr lvl="3"/>
            <a:r>
              <a:rPr kumimoji="1" lang="en-US" altLang="ja-JP" i="1" dirty="0" smtClean="0"/>
              <a:t>M</a:t>
            </a:r>
            <a:r>
              <a:rPr kumimoji="1" lang="en-US" altLang="ja-JP" dirty="0" smtClean="0"/>
              <a:t>: Margin [dB]</a:t>
            </a:r>
          </a:p>
          <a:p>
            <a:pPr lvl="1"/>
            <a:r>
              <a:rPr kumimoji="1" lang="en-US" altLang="ja-JP" dirty="0" smtClean="0"/>
              <a:t>CCA-ED = </a:t>
            </a:r>
            <a:r>
              <a:rPr kumimoji="1" lang="en-US" altLang="ja-JP" dirty="0"/>
              <a:t>-62dBm</a:t>
            </a:r>
          </a:p>
          <a:p>
            <a:r>
              <a:rPr kumimoji="1" lang="en-US" altLang="ja-JP" dirty="0"/>
              <a:t>AP: Not a</a:t>
            </a:r>
            <a:r>
              <a:rPr kumimoji="1" lang="en-US" altLang="ja-JP" dirty="0" smtClean="0"/>
              <a:t>pplied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CCA-SD = -</a:t>
            </a:r>
            <a:r>
              <a:rPr kumimoji="1" lang="en-US" altLang="ja-JP" dirty="0" smtClean="0"/>
              <a:t>82dBm</a:t>
            </a:r>
          </a:p>
          <a:p>
            <a:pPr lvl="1"/>
            <a:r>
              <a:rPr kumimoji="1" lang="en-US" altLang="ja-JP" dirty="0" smtClean="0"/>
              <a:t>CCA-ED = -62dBm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29478" y="6104197"/>
            <a:ext cx="3886200" cy="2769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The term “CCA-ED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 represents “20 dB above the minimum modulation and coding rate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sensitivity” in this material.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6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TPC </a:t>
            </a:r>
            <a:r>
              <a:rPr kumimoji="1" lang="en-US" altLang="ja-JP" dirty="0"/>
              <a:t>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STA: </a:t>
            </a:r>
            <a:r>
              <a:rPr kumimoji="1" lang="en-US" altLang="ja-JP" dirty="0" smtClean="0"/>
              <a:t>Basically reduce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by amount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raising CCA-SD by DSC</a:t>
            </a:r>
          </a:p>
          <a:p>
            <a:pPr lvl="1"/>
            <a:r>
              <a:rPr kumimoji="1" lang="en-US" altLang="ja-JP" dirty="0" smtClean="0"/>
              <a:t>Also adjust by parameter </a:t>
            </a:r>
            <a:r>
              <a:rPr kumimoji="1" lang="en-US" altLang="ja-JP" b="1" i="1" dirty="0" smtClean="0"/>
              <a:t>α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=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min(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P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DefaultTx</a:t>
            </a:r>
            <a:r>
              <a:rPr kumimoji="1" lang="en-US" altLang="ja-JP" b="1" i="1" baseline="-250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, 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P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DefaultTx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– 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+ α))</a:t>
            </a:r>
          </a:p>
          <a:p>
            <a:pPr lvl="3"/>
            <a:r>
              <a:rPr kumimoji="1" lang="en-US" altLang="ja-JP" i="1" dirty="0" err="1" smtClean="0"/>
              <a:t>P</a:t>
            </a:r>
            <a:r>
              <a:rPr kumimoji="1" lang="en-US" altLang="ja-JP" i="1" baseline="-25000" dirty="0" err="1" smtClean="0"/>
              <a:t>DefaultTx</a:t>
            </a:r>
            <a:r>
              <a:rPr kumimoji="1" lang="en-US" altLang="ja-JP" dirty="0" smtClean="0"/>
              <a:t>: Default </a:t>
            </a:r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of STA =</a:t>
            </a:r>
            <a:r>
              <a:rPr kumimoji="1" lang="en-US" altLang="ja-JP" b="1" dirty="0" smtClean="0"/>
              <a:t> +15 </a:t>
            </a:r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]</a:t>
            </a:r>
          </a:p>
          <a:p>
            <a:pPr lvl="3"/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: Amount of raising CCA-SD by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DSC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[dB]</a:t>
            </a:r>
          </a:p>
          <a:p>
            <a:pPr lvl="4"/>
            <a:r>
              <a:rPr kumimoji="1" lang="en-US" altLang="ja-JP" dirty="0" smtClean="0"/>
              <a:t>i.e. </a:t>
            </a:r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 = CCA-</a:t>
            </a:r>
            <a:r>
              <a:rPr kumimoji="1" lang="en-US" altLang="ja-JP" dirty="0" err="1" smtClean="0"/>
              <a:t>SD</a:t>
            </a:r>
            <a:r>
              <a:rPr kumimoji="1" lang="en-US" altLang="ja-JP" baseline="-25000" dirty="0" err="1" smtClean="0"/>
              <a:t>RaisedByDSC</a:t>
            </a:r>
            <a:r>
              <a:rPr kumimoji="1" lang="en-US" altLang="ja-JP" dirty="0" smtClean="0"/>
              <a:t> – (–82dBm)</a:t>
            </a:r>
            <a:endParaRPr kumimoji="1" lang="en-US" altLang="ja-JP" dirty="0"/>
          </a:p>
          <a:p>
            <a:pPr lvl="3"/>
            <a:r>
              <a:rPr kumimoji="1" lang="en-US" altLang="ja-JP" i="1" dirty="0" smtClean="0"/>
              <a:t>α</a:t>
            </a:r>
            <a:r>
              <a:rPr kumimoji="1" lang="en-US" altLang="ja-JP" dirty="0" smtClean="0"/>
              <a:t>: Adjustment factor [dB]</a:t>
            </a:r>
            <a:endParaRPr kumimoji="1" lang="en-US" altLang="ja-JP" dirty="0"/>
          </a:p>
          <a:p>
            <a:r>
              <a:rPr kumimoji="1" lang="en-US" altLang="ja-JP" dirty="0" smtClean="0"/>
              <a:t>AP: Not applied</a:t>
            </a:r>
          </a:p>
          <a:p>
            <a:pPr lvl="1"/>
            <a:r>
              <a:rPr kumimoji="1" lang="en-US" altLang="ja-JP" dirty="0" err="1"/>
              <a:t>TxPower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= +23 </a:t>
            </a:r>
            <a:r>
              <a:rPr kumimoji="1" lang="en-US" altLang="ja-JP" dirty="0" err="1" smtClean="0"/>
              <a:t>dBm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79548" y="2554295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66023" y="5893959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9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79548" y="2554295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26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839228" y="2708978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66554" y="2794241"/>
            <a:ext cx="1662846" cy="21544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Reduce by </a:t>
            </a:r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34431" y="3054699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4438966" y="318734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38047</TotalTime>
  <Words>1634</Words>
  <Application>Microsoft Office PowerPoint</Application>
  <PresentationFormat>画面に合わせる (4:3)</PresentationFormat>
  <Paragraphs>377</Paragraphs>
  <Slides>20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Microsoft Word 97 - 2003 Document</vt:lpstr>
      <vt:lpstr>Impact of TPC coupled to DSC  for legacy unfairness issue </vt:lpstr>
      <vt:lpstr>Abstract</vt:lpstr>
      <vt:lpstr>Basic Setup</vt:lpstr>
      <vt:lpstr>Basic Setup</vt:lpstr>
      <vt:lpstr>DSC Algorithm</vt:lpstr>
      <vt:lpstr>TPC Algorithm</vt:lpstr>
      <vt:lpstr>Relation of DSC/TPC parameters</vt:lpstr>
      <vt:lpstr>Relation of DSC/TPC parameters</vt:lpstr>
      <vt:lpstr>Relation of DSC/TPC parameters</vt:lpstr>
      <vt:lpstr>Relation of DSC/TPC parameters</vt:lpstr>
      <vt:lpstr>Simulation Conditions</vt:lpstr>
      <vt:lpstr>DSC performance (w/o TPC)</vt:lpstr>
      <vt:lpstr>DSC performance (w/ TPC)</vt:lpstr>
      <vt:lpstr>Conclusion</vt:lpstr>
      <vt:lpstr>References</vt:lpstr>
      <vt:lpstr>Appendix</vt:lpstr>
      <vt:lpstr>Simulation Setup details</vt:lpstr>
      <vt:lpstr>Simulation Setup details</vt:lpstr>
      <vt:lpstr>DSC performance (w/o TPC, 5%tile)</vt:lpstr>
      <vt:lpstr>DSC performance (w/ TPC, 5%tile)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393</cp:revision>
  <cp:lastPrinted>1998-02-10T13:28:06Z</cp:lastPrinted>
  <dcterms:created xsi:type="dcterms:W3CDTF">2014-01-02T14:03:14Z</dcterms:created>
  <dcterms:modified xsi:type="dcterms:W3CDTF">2015-03-09T09:23:42Z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