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2"/>
  </p:notesMasterIdLst>
  <p:handoutMasterIdLst>
    <p:handoutMasterId r:id="rId13"/>
  </p:handoutMasterIdLst>
  <p:sldIdLst>
    <p:sldId id="269" r:id="rId2"/>
    <p:sldId id="257" r:id="rId3"/>
    <p:sldId id="296" r:id="rId4"/>
    <p:sldId id="299" r:id="rId5"/>
    <p:sldId id="272" r:id="rId6"/>
    <p:sldId id="273" r:id="rId7"/>
    <p:sldId id="274" r:id="rId8"/>
    <p:sldId id="275" r:id="rId9"/>
    <p:sldId id="276" r:id="rId10"/>
    <p:sldId id="297"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showComments="0">
  <p:normalViewPr>
    <p:restoredLeft sz="15602" autoAdjust="0"/>
    <p:restoredTop sz="94607" autoAdjust="0"/>
  </p:normalViewPr>
  <p:slideViewPr>
    <p:cSldViewPr showGuides="1">
      <p:cViewPr>
        <p:scale>
          <a:sx n="100" d="100"/>
          <a:sy n="100" d="100"/>
        </p:scale>
        <p:origin x="-1024"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handoutMaster" Target="handoutMasters/handout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6</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March</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a:t>
            </a:r>
            <a:r>
              <a:rPr lang="en-US" altLang="ja-JP" sz="1800" b="1" dirty="0" smtClean="0"/>
              <a:t>15-0301-00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5/11-15-0281-03-00ai-tbai-lb209-comments-on-draft-d4-0.xlsx" TargetMode="External"/><Relationship Id="rId4" Type="http://schemas.openxmlformats.org/officeDocument/2006/relationships/hyperlink" Target="https://mentor.ieee.org/802.11/dcn/15/11-15-0299-00-00ai-lb209-suggested-comment-resolutions.xlsx"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a:t>
            </a:r>
            <a:r>
              <a:rPr lang="en-US" altLang="ja-JP" sz="2100" dirty="0" smtClean="0">
                <a:ea typeface="ＭＳ Ｐゴシック" pitchFamily="-84" charset="-128"/>
                <a:cs typeface="ＭＳ Ｐゴシック" pitchFamily="-84" charset="-128"/>
              </a:rPr>
              <a:t> March 2015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2015-03-03</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March</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March</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10</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March</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a:t>
            </a:r>
            <a:r>
              <a:rPr lang="en-US" altLang="ja-JP" dirty="0" smtClean="0">
                <a:ea typeface="ＭＳ Ｐゴシック" pitchFamily="-84" charset="-128"/>
                <a:cs typeface="ＭＳ Ｐゴシック" pitchFamily="-84" charset="-128"/>
              </a:rPr>
              <a:t> Mar 2015</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March</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3</a:t>
            </a:r>
            <a:r>
              <a:rPr lang="en-US" altLang="ja-JP" baseline="30000" dirty="0"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March</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a:t>
            </a:r>
            <a:r>
              <a:rPr lang="en-US" altLang="ja-JP" dirty="0" smtClean="0"/>
              <a:t>LB209</a:t>
            </a:r>
          </a:p>
          <a:p>
            <a:r>
              <a:rPr lang="en-US" altLang="ja-JP" dirty="0" smtClean="0"/>
              <a:t>Assignment of resolver for comments </a:t>
            </a:r>
            <a:endParaRPr lang="en-US" altLang="ja-JP" dirty="0" smtClean="0"/>
          </a:p>
          <a:p>
            <a:pPr lvl="1"/>
            <a:r>
              <a:rPr lang="en-US" altLang="ja-JP" dirty="0" smtClean="0">
                <a:hlinkClick r:id="rId3"/>
              </a:rPr>
              <a:t>https://mentor.ieee.org/802.11/dcn/15/11-15-0281-03-00ai-tbai-lb209-comments-on-draft-d4-0.xlsx</a:t>
            </a:r>
            <a:endParaRPr lang="en-US" altLang="ja-JP" dirty="0" smtClean="0"/>
          </a:p>
          <a:p>
            <a:r>
              <a:rPr lang="en-US" altLang="ja-JP" dirty="0" smtClean="0"/>
              <a:t>Comment resolution</a:t>
            </a:r>
          </a:p>
          <a:p>
            <a:pPr lvl="1"/>
            <a:r>
              <a:rPr lang="en-US" altLang="ja-JP" dirty="0" smtClean="0"/>
              <a:t>11</a:t>
            </a:r>
            <a:r>
              <a:rPr lang="en-US" altLang="ja-JP" dirty="0" smtClean="0"/>
              <a:t>-</a:t>
            </a:r>
            <a:r>
              <a:rPr lang="en-US" altLang="ja-JP" dirty="0" smtClean="0"/>
              <a:t>15/0299r0 Hitoshi Morioka</a:t>
            </a:r>
          </a:p>
          <a:p>
            <a:pPr lvl="1"/>
            <a:r>
              <a:rPr lang="en-US" altLang="ja-JP" dirty="0" smtClean="0">
                <a:hlinkClick r:id="rId4"/>
              </a:rPr>
              <a:t>https://mentor.ieee.org/802.11/dcn/15/11-15-0299-00-00ai-lb209-suggested-comment-resolutions.xlsx</a:t>
            </a:r>
            <a:r>
              <a:rPr lang="ja-JP" altLang="en-US" dirty="0" smtClean="0"/>
              <a:t> </a:t>
            </a:r>
            <a:endParaRPr lang="en-US" altLang="ja-JP" dirty="0" smtClean="0"/>
          </a:p>
          <a:p>
            <a:pPr>
              <a:defRPr/>
            </a:pPr>
            <a:r>
              <a:rPr lang="en-US" altLang="ja-JP" dirty="0" smtClean="0"/>
              <a:t>Plan </a:t>
            </a:r>
            <a:r>
              <a:rPr lang="en-US" altLang="ja-JP" dirty="0" smtClean="0"/>
              <a:t>for</a:t>
            </a:r>
            <a:r>
              <a:rPr lang="en-US" altLang="ja-JP" dirty="0" smtClean="0"/>
              <a:t> Berlin</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March</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5</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March</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6</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March</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7</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March</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8</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March</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9</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33</TotalTime>
  <Words>1529</Words>
  <Application>Microsoft Macintosh PowerPoint</Application>
  <PresentationFormat>画面に合わせる (4:3)</PresentationFormat>
  <Paragraphs>142</Paragraphs>
  <Slides>10</Slides>
  <Notes>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10</vt:i4>
      </vt:variant>
    </vt:vector>
  </HeadingPairs>
  <TitlesOfParts>
    <vt:vector size="11" baseType="lpstr">
      <vt:lpstr>802-11-Submission</vt:lpstr>
      <vt:lpstr>IEEE 802.11 TGai Fast Initial Link Setup  Teleconference Agenda for March 2015</vt:lpstr>
      <vt:lpstr>Abstract</vt:lpstr>
      <vt:lpstr>Meeting Protocol</vt:lpstr>
      <vt:lpstr>Agenda for 3rd March</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396</cp:revision>
  <cp:lastPrinted>1998-02-10T13:28:06Z</cp:lastPrinted>
  <dcterms:created xsi:type="dcterms:W3CDTF">2015-03-03T14:47:01Z</dcterms:created>
  <dcterms:modified xsi:type="dcterms:W3CDTF">2015-03-03T14:55:27Z</dcterms:modified>
  <cp:category/>
</cp:coreProperties>
</file>