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269" r:id="rId3"/>
    <p:sldId id="279" r:id="rId4"/>
    <p:sldId id="281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86" autoAdjust="0"/>
  </p:normalViewPr>
  <p:slideViewPr>
    <p:cSldViewPr>
      <p:cViewPr>
        <p:scale>
          <a:sx n="94" d="100"/>
          <a:sy n="94" d="100"/>
        </p:scale>
        <p:origin x="-8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802.11-15/0295r0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802.11-15/0295r0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802.11-15/0295r0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802.11-15/0295r0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75051E7-749F-5342-A121-8D9C9907C41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93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802.11-15/0295r0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75051E7-749F-5342-A121-8D9C9907C41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75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802.11-15/0295r0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>
                <a:latin typeface="Times New Roman" charset="0"/>
              </a:rPr>
              <a:t>RR-TAG (802.18) to 802.11 Liaison 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2015-03-12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3559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0" name="Document" r:id="rId5" imgW="8369300" imgH="2514600" progId="Word.Document.8">
                  <p:embed/>
                </p:oleObj>
              </mc:Choice>
              <mc:Fallback>
                <p:oleObj name="Document" r:id="rId5" imgW="83693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latin typeface="Times New Roman" charset="0"/>
              </a:rPr>
              <a:t>Abstract</a:t>
            </a:r>
            <a:endParaRPr lang="en-GB" sz="2800" dirty="0">
              <a:latin typeface="Times New Roman" charset="0"/>
            </a:endParaRP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summarizes the activities of the IEEE 802.18 Radio Regulatory Technical Advisory Group (RR-TAG) during the IEEE 802 </a:t>
            </a:r>
            <a:r>
              <a:rPr lang="en-US" b="0" dirty="0" smtClean="0">
                <a:latin typeface="Times New Roman" charset="0"/>
              </a:rPr>
              <a:t>March 2015 Wireless Interim Meeting in Berlin.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50B44E6A-9CD3-2148-9087-BF38FB166480}" type="slidenum">
              <a:rPr lang="en-US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dirty="0" smtClean="0">
                <a:latin typeface="Times New Roman" charset="0"/>
              </a:rPr>
              <a:t>RR-TAG Actions Taken</a:t>
            </a:r>
            <a:endParaRPr lang="en-GB" dirty="0">
              <a:latin typeface="Times New Roman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495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Reviewed, edited and approved document 18-15/16r0 as the IEEE 802 DSRC Coexistence Tiger Team Report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36335</TotalTime>
  <Words>128</Words>
  <Application>Microsoft Office PowerPoint</Application>
  <PresentationFormat>On-screen Show (4:3)</PresentationFormat>
  <Paragraphs>28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802-11-Submission</vt:lpstr>
      <vt:lpstr>Custom Design</vt:lpstr>
      <vt:lpstr>Document</vt:lpstr>
      <vt:lpstr>RR-TAG (802.18) to 802.11 Liaison Report</vt:lpstr>
      <vt:lpstr>Abstract</vt:lpstr>
      <vt:lpstr>RR-TAG Actions Taken</vt:lpstr>
    </vt:vector>
  </TitlesOfParts>
  <Company>Research In Motion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802.18 liaison report</dc:title>
  <dc:creator>Rich Kennedy</dc:creator>
  <cp:lastModifiedBy>Dorothy Stanley</cp:lastModifiedBy>
  <cp:revision>1226</cp:revision>
  <cp:lastPrinted>1998-02-10T13:28:06Z</cp:lastPrinted>
  <dcterms:created xsi:type="dcterms:W3CDTF">2009-04-21T18:18:19Z</dcterms:created>
  <dcterms:modified xsi:type="dcterms:W3CDTF">2015-03-12T19:26:10Z</dcterms:modified>
</cp:coreProperties>
</file>