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450" r:id="rId3"/>
    <p:sldId id="424" r:id="rId4"/>
    <p:sldId id="453" r:id="rId5"/>
    <p:sldId id="454" r:id="rId6"/>
    <p:sldId id="465" r:id="rId7"/>
    <p:sldId id="457" r:id="rId8"/>
    <p:sldId id="460" r:id="rId9"/>
    <p:sldId id="461" r:id="rId10"/>
    <p:sldId id="464" r:id="rId11"/>
    <p:sldId id="462" r:id="rId12"/>
    <p:sldId id="386" r:id="rId13"/>
    <p:sldId id="324" r:id="rId14"/>
    <p:sldId id="431" r:id="rId15"/>
    <p:sldId id="439" r:id="rId16"/>
    <p:sldId id="414" r:id="rId17"/>
    <p:sldId id="466" r:id="rId18"/>
    <p:sldId id="472" r:id="rId19"/>
    <p:sldId id="473" r:id="rId20"/>
    <p:sldId id="479" r:id="rId21"/>
    <p:sldId id="480" r:id="rId22"/>
    <p:sldId id="476" r:id="rId23"/>
    <p:sldId id="477" r:id="rId24"/>
    <p:sldId id="440" r:id="rId25"/>
    <p:sldId id="475" r:id="rId26"/>
    <p:sldId id="452" r:id="rId27"/>
    <p:sldId id="478" r:id="rId28"/>
    <p:sldId id="474" r:id="rId29"/>
    <p:sldId id="437" r:id="rId30"/>
    <p:sldId id="438" r:id="rId31"/>
    <p:sldId id="468" r:id="rId32"/>
    <p:sldId id="469" r:id="rId33"/>
    <p:sldId id="471" r:id="rId34"/>
    <p:sldId id="470" r:id="rId3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65"/>
            <p14:sldId id="457"/>
            <p14:sldId id="460"/>
            <p14:sldId id="461"/>
            <p14:sldId id="464"/>
            <p14:sldId id="462"/>
            <p14:sldId id="386"/>
          </p14:sldIdLst>
        </p14:section>
        <p14:section name="Meeting Slot # 1" id="{0D0A01B1-94C3-4827-AD70-68E3B663E205}">
          <p14:sldIdLst>
            <p14:sldId id="324"/>
            <p14:sldId id="431"/>
            <p14:sldId id="439"/>
            <p14:sldId id="414"/>
            <p14:sldId id="466"/>
            <p14:sldId id="472"/>
            <p14:sldId id="473"/>
            <p14:sldId id="479"/>
            <p14:sldId id="480"/>
            <p14:sldId id="476"/>
            <p14:sldId id="477"/>
          </p14:sldIdLst>
        </p14:section>
        <p14:section name="Meeting slot # 2" id="{9FF98140-4C1B-4383-ADB2-DBEA75783455}">
          <p14:sldIdLst>
            <p14:sldId id="440"/>
            <p14:sldId id="475"/>
            <p14:sldId id="452"/>
            <p14:sldId id="478"/>
            <p14:sldId id="474"/>
            <p14:sldId id="437"/>
            <p14:sldId id="438"/>
            <p14:sldId id="468"/>
            <p14:sldId id="469"/>
            <p14:sldId id="471"/>
            <p14:sldId id="4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6" autoAdjust="0"/>
    <p:restoredTop sz="94660"/>
  </p:normalViewPr>
  <p:slideViewPr>
    <p:cSldViewPr>
      <p:cViewPr>
        <p:scale>
          <a:sx n="75" d="100"/>
          <a:sy n="75" d="100"/>
        </p:scale>
        <p:origin x="762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78" y="1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2326896"/>
        <c:axId val="922327680"/>
        <c:axId val="0"/>
      </c:bar3DChart>
      <c:catAx>
        <c:axId val="92232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2232768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92232768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223268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2776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Jan. 2015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72647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Jan. 2015 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64944" cy="215444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March 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78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802.11-15/0242r2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15-00-0ngp-atlanta-meeting-minute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215-00-0ngp-atlanta-meeting-minut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3/11-13-0001-01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January 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03-10-2015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34247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PM3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previous meeting minutes (</a:t>
            </a:r>
            <a:r>
              <a:rPr lang="en-US" altLang="en-US" sz="2000" dirty="0" smtClean="0">
                <a:hlinkClick r:id="rId3"/>
              </a:rPr>
              <a:t>11-15/215r0</a:t>
            </a:r>
            <a:r>
              <a:rPr lang="en-US" altLang="en-US" sz="2000" dirty="0" smtClean="0"/>
              <a:t>). 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to inform the SG in its effort to develop PAR &amp; CSD, such as: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Use cases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Scope and purpose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Draft PAR and CSD submissions review.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previously presented SG timelines.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SG extension.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times as needed.</a:t>
            </a:r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List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82516"/>
              </p:ext>
            </p:extLst>
          </p:nvPr>
        </p:nvGraphicFramePr>
        <p:xfrm>
          <a:off x="685800" y="1752600"/>
          <a:ext cx="7772404" cy="27888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438400"/>
                <a:gridCol w="18288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Vekatesan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draft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11-15/0262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Vekatesan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1st time review of NGP CSD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CSD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11-15/0388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Santosh Pandey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document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document template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(3min)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Approval of previous meeting minutes (2min)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PAR work draft review (30min)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1</a:t>
            </a:r>
            <a:r>
              <a:rPr lang="en-US" altLang="en-US" sz="2400" b="1" baseline="30000" dirty="0" smtClean="0"/>
              <a:t>st</a:t>
            </a:r>
            <a:r>
              <a:rPr lang="en-US" altLang="en-US" sz="2400" b="1" dirty="0" smtClean="0"/>
              <a:t> time review of CSD draft (45min)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order – 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41898"/>
              </p:ext>
            </p:extLst>
          </p:nvPr>
        </p:nvGraphicFramePr>
        <p:xfrm>
          <a:off x="685800" y="1752600"/>
          <a:ext cx="7772400" cy="2209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2590800"/>
                <a:gridCol w="19050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Venkatesan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draft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11-15/262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Ganesh </a:t>
                      </a:r>
                      <a:r>
                        <a:rPr lang="en-US" sz="1500" dirty="0" err="1" smtClean="0"/>
                        <a:t>Venkatesan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CSD draft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CSD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11-15/0388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Santosh Pandey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</a:t>
                      </a:r>
                      <a:r>
                        <a:rPr lang="en-US" sz="1500" baseline="0" dirty="0" smtClean="0"/>
                        <a:t> case document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 document template</a:t>
                      </a:r>
                      <a:endParaRPr lang="en-US" sz="15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Approval of previous meeting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Atlanta meeting minutes </a:t>
            </a:r>
            <a:r>
              <a:rPr lang="en-US" altLang="en-US" dirty="0" smtClean="0">
                <a:hlinkClick r:id="rId2"/>
              </a:rPr>
              <a:t>11-15/215r0</a:t>
            </a:r>
            <a:r>
              <a:rPr lang="en-US" altLang="en-US" dirty="0"/>
              <a:t> </a:t>
            </a:r>
            <a:r>
              <a:rPr lang="en-US" altLang="en-US" dirty="0" smtClean="0"/>
              <a:t>dated Jan.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Motion:</a:t>
            </a:r>
          </a:p>
          <a:p>
            <a:pPr marL="0" indent="0">
              <a:buNone/>
            </a:pPr>
            <a:r>
              <a:rPr lang="en-US" altLang="en-US" dirty="0" smtClean="0"/>
              <a:t>We approve document 11-15/215r0 as our meeting minutes for the Atlanta meeting.</a:t>
            </a:r>
          </a:p>
          <a:p>
            <a:pPr marL="0" indent="0">
              <a:buNone/>
            </a:pPr>
            <a:r>
              <a:rPr lang="en-US" altLang="en-US" dirty="0" smtClean="0"/>
              <a:t>Move</a:t>
            </a:r>
            <a:r>
              <a:rPr lang="en-US" altLang="en-US" dirty="0" smtClean="0"/>
              <a:t>: Ganesh </a:t>
            </a:r>
            <a:r>
              <a:rPr lang="en-US" altLang="en-US" dirty="0" err="1" smtClean="0"/>
              <a:t>Venkatesan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Edward Au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	N: 	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5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Berlin, Germany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March 8-13, 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James Wang (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 </a:t>
            </a:r>
            <a:r>
              <a:rPr lang="en-US" altLang="en-US" sz="1400" b="0" dirty="0" smtClean="0">
                <a:cs typeface="Times New Roman" panose="02020603050405020304" pitchFamily="18" charset="0"/>
              </a:rPr>
              <a:t>(standing for Gabor </a:t>
            </a:r>
            <a:r>
              <a:rPr lang="en-US" altLang="en-US" sz="14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1400" b="0" dirty="0" smtClean="0">
                <a:cs typeface="Times New Roman" panose="02020603050405020304" pitchFamily="18" charset="0"/>
              </a:rPr>
              <a:t>)</a:t>
            </a:r>
            <a:endParaRPr lang="en-US" altLang="en-US" sz="12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agree to adopt doc. 11-15-0030r4  as our working draft for PAR development.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Y:</a:t>
            </a:r>
          </a:p>
          <a:p>
            <a:pPr marL="0" indent="0">
              <a:buNone/>
            </a:pPr>
            <a:r>
              <a:rPr lang="en-US" dirty="0" smtClean="0"/>
              <a:t>N:</a:t>
            </a:r>
          </a:p>
          <a:p>
            <a:pPr marL="0" indent="0">
              <a:buNone/>
            </a:pPr>
            <a:r>
              <a:rPr lang="en-US" dirty="0" smtClean="0"/>
              <a:t>A:</a:t>
            </a:r>
          </a:p>
          <a:p>
            <a:pPr marL="0" indent="0">
              <a:buNone/>
            </a:pPr>
            <a:r>
              <a:rPr lang="en-US" dirty="0" smtClean="0"/>
              <a:t>Unanimously approved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9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agree to adopt doc. 11-15-0388r0 as our working draft for </a:t>
            </a:r>
            <a:r>
              <a:rPr lang="en-US" dirty="0" smtClean="0"/>
              <a:t>use case doc. </a:t>
            </a:r>
            <a:r>
              <a:rPr lang="en-US" dirty="0" smtClean="0"/>
              <a:t>development.</a:t>
            </a:r>
          </a:p>
          <a:p>
            <a:pPr marL="0" indent="0">
              <a:buNone/>
            </a:pPr>
            <a:r>
              <a:rPr lang="en-US" dirty="0" smtClean="0"/>
              <a:t>Move: Santosh Pandey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Edward Au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Y: </a:t>
            </a:r>
          </a:p>
          <a:p>
            <a:pPr marL="0" indent="0">
              <a:buNone/>
            </a:pPr>
            <a:r>
              <a:rPr lang="en-US" dirty="0" smtClean="0"/>
              <a:t>N:</a:t>
            </a:r>
          </a:p>
          <a:p>
            <a:pPr marL="0" indent="0">
              <a:buNone/>
            </a:pPr>
            <a:r>
              <a:rPr lang="en-US" dirty="0" smtClean="0"/>
              <a:t>A:</a:t>
            </a:r>
          </a:p>
          <a:p>
            <a:pPr marL="0" indent="0">
              <a:buNone/>
            </a:pPr>
            <a:r>
              <a:rPr lang="en-US" dirty="0" smtClean="0"/>
              <a:t>Unanimously approved.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3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400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979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2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Call Meeting to </a:t>
            </a:r>
            <a:r>
              <a:rPr lang="en-US" altLang="en-US" sz="2400" dirty="0" smtClean="0"/>
              <a:t>Order (1min)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Patent Policy and </a:t>
            </a:r>
            <a:r>
              <a:rPr lang="en-US" altLang="en-US" sz="2400" dirty="0" smtClean="0"/>
              <a:t>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Complete 1</a:t>
            </a:r>
            <a:r>
              <a:rPr lang="en-US" altLang="en-US" sz="2400" baseline="30000" dirty="0" smtClean="0"/>
              <a:t>st</a:t>
            </a:r>
            <a:r>
              <a:rPr lang="en-US" altLang="en-US" sz="2400" dirty="0" smtClean="0"/>
              <a:t> time CSD review as needed (15min)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strike="sngStrike" dirty="0" smtClean="0"/>
              <a:t>Review use case template (35min)</a:t>
            </a:r>
            <a:endParaRPr lang="en-US" altLang="en-US" sz="2400" strike="sngStrike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Approval of SG timelines (10min)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Approval of SG extension (10min)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err="1" smtClean="0"/>
              <a:t>Telcon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schedule (15min)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Adjourn</a:t>
            </a:r>
            <a:endParaRPr lang="en-US" altLang="en-US" sz="24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6981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290434"/>
              </p:ext>
            </p:extLst>
          </p:nvPr>
        </p:nvGraphicFramePr>
        <p:xfrm>
          <a:off x="685800" y="1752600"/>
          <a:ext cx="7772400" cy="24384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11-15/0262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Ganesh </a:t>
                      </a:r>
                      <a:r>
                        <a:rPr lang="en-US" sz="1500" dirty="0" err="1" smtClean="0"/>
                        <a:t>Venkatesan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r>
                        <a:rPr lang="en-US" sz="1500" baseline="30000" dirty="0" smtClean="0"/>
                        <a:t>st</a:t>
                      </a:r>
                      <a:r>
                        <a:rPr lang="en-US" sz="1500" dirty="0" smtClean="0"/>
                        <a:t> time review of NGP CSD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CSD draft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strike="sngStrike" dirty="0" smtClean="0"/>
                        <a:t>11-15/0388</a:t>
                      </a:r>
                      <a:endParaRPr lang="en-US" sz="1500" strike="sngStrike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sngStrike" dirty="0" smtClean="0"/>
                        <a:t>Santosh Pandey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strike="sngStrike" dirty="0" smtClean="0"/>
                        <a:t>Use</a:t>
                      </a:r>
                      <a:r>
                        <a:rPr lang="en-US" sz="1500" strike="sngStrike" baseline="0" dirty="0" smtClean="0"/>
                        <a:t> case document </a:t>
                      </a:r>
                      <a:endParaRPr lang="en-US" sz="1500" strike="sngStrike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strike="sngStrike" dirty="0" smtClean="0"/>
                        <a:t>Use case document template</a:t>
                      </a:r>
                      <a:endParaRPr lang="en-US" sz="1500" strike="sngStrike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5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89289"/>
              </p:ext>
            </p:extLst>
          </p:nvPr>
        </p:nvGraphicFramePr>
        <p:xfrm>
          <a:off x="685800" y="1447800"/>
          <a:ext cx="7772400" cy="4985373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31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May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Entertain submissions towards CSD and PAR completion (use cases, usages, performance analysis etc.).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Reach PAR and CSD maturity.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WG approval of PAR and CSD.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Start PAR and CSD circulation amongst other WG.</a:t>
            </a: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March 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Apr. 15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  10:00 </a:t>
            </a:r>
            <a:r>
              <a:rPr lang="en-US" altLang="en-US" sz="2400" b="1" dirty="0"/>
              <a:t>– </a:t>
            </a:r>
            <a:r>
              <a:rPr lang="en-US" altLang="en-US" sz="2400" b="1" dirty="0" smtClean="0"/>
              <a:t>11:00 </a:t>
            </a:r>
            <a:r>
              <a:rPr lang="en-US" altLang="en-US" sz="2400" b="1" dirty="0"/>
              <a:t>EST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err="1"/>
              <a:t>Strawpoll</a:t>
            </a:r>
            <a:r>
              <a:rPr lang="en-US" altLang="en-US" sz="2000" dirty="0"/>
              <a:t>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Y</a:t>
            </a:r>
            <a:r>
              <a:rPr lang="en-US" altLang="en-US" sz="2000" dirty="0"/>
              <a:t>: 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A: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Attendance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>
                <a:hlinkClick r:id="rId2"/>
              </a:rPr>
              <a:t>https://imat.ieee.org/attendance</a:t>
            </a:r>
            <a:r>
              <a:rPr lang="en-US" altLang="en-US" dirty="0" smtClean="0"/>
              <a:t> </a:t>
            </a:r>
            <a:endParaRPr lang="en-US" altLang="en-US" sz="3600" dirty="0" smtClean="0"/>
          </a:p>
          <a:p>
            <a:pPr marL="0" indent="0">
              <a:buNone/>
            </a:pPr>
            <a:endParaRPr lang="en-US" altLang="en-US" b="0" kern="1200" dirty="0" smtClean="0">
              <a:ea typeface="+mn-ea"/>
              <a:cs typeface="+mn-cs"/>
            </a:endParaRPr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2012)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2015)</a:t>
            </a:r>
          </a:p>
          <a:p>
            <a:pPr lvl="1"/>
            <a:r>
              <a:rPr lang="en-US" altLang="en-US" sz="1200" dirty="0" smtClean="0">
                <a:hlinkClick r:id="rId7"/>
              </a:rPr>
              <a:t>https://mentor.ieee.org/802.11/dcn/13/11-13-0001-01-0000-802-11-operations-manual.docx</a:t>
            </a:r>
            <a:endParaRPr lang="en-US" altLang="en-US" sz="12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31776</TotalTime>
  <Words>1637</Words>
  <Application>Microsoft Office PowerPoint</Application>
  <PresentationFormat>On-screen Show (4:3)</PresentationFormat>
  <Paragraphs>426</Paragraphs>
  <Slides>34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ＭＳ Ｐゴシック</vt:lpstr>
      <vt:lpstr>ＭＳ Ｐゴシック</vt:lpstr>
      <vt:lpstr>Arial</vt:lpstr>
      <vt:lpstr>Helvetica</vt:lpstr>
      <vt:lpstr>Monotype Sorts</vt:lpstr>
      <vt:lpstr>Times New Roman</vt:lpstr>
      <vt:lpstr>802-11-Submission</vt:lpstr>
      <vt:lpstr>Document</vt:lpstr>
      <vt:lpstr>NGP SG January  Agenda</vt:lpstr>
      <vt:lpstr>IEEE 802.11 Next Generation Positioning  Study Group</vt:lpstr>
      <vt:lpstr>PowerPoint Presentation</vt:lpstr>
      <vt:lpstr>Attendance, Voting &amp; Document Status</vt:lpstr>
      <vt:lpstr>Attendance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Approval of previous meeting minutes</vt:lpstr>
      <vt:lpstr>Presentations</vt:lpstr>
      <vt:lpstr>Strawpoll</vt:lpstr>
      <vt:lpstr>Motion</vt:lpstr>
      <vt:lpstr>Remainder to do attendance</vt:lpstr>
      <vt:lpstr>Recess</vt:lpstr>
      <vt:lpstr>PowerPoint Presentation</vt:lpstr>
      <vt:lpstr>PowerPoint Presentation</vt:lpstr>
      <vt:lpstr>PowerPoint Presentation</vt:lpstr>
      <vt:lpstr>Presentations</vt:lpstr>
      <vt:lpstr>PowerPoint Presentation</vt:lpstr>
      <vt:lpstr>PowerPoint Presentation</vt:lpstr>
      <vt:lpstr>PowerPoint Presentation</vt:lpstr>
      <vt:lpstr>Remainder to do attendance</vt:lpstr>
      <vt:lpstr>AOB?</vt:lpstr>
      <vt:lpstr>Backup</vt:lpstr>
      <vt:lpstr>Some history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Agenda`</dc:title>
  <dc:subject/>
  <dc:creator>Jonathan Segev</dc:creator>
  <cp:keywords/>
  <dc:description/>
  <cp:lastModifiedBy>Segev, Jonathan</cp:lastModifiedBy>
  <cp:revision>1434</cp:revision>
  <cp:lastPrinted>2014-11-04T15:04:57Z</cp:lastPrinted>
  <dcterms:created xsi:type="dcterms:W3CDTF">2007-04-17T18:10:23Z</dcterms:created>
  <dcterms:modified xsi:type="dcterms:W3CDTF">2015-03-12T09:07:43Z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