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51" r:id="rId8"/>
    <p:sldId id="455" r:id="rId9"/>
    <p:sldId id="456" r:id="rId10"/>
    <p:sldId id="459" r:id="rId11"/>
    <p:sldId id="460" r:id="rId12"/>
    <p:sldId id="458" r:id="rId13"/>
    <p:sldId id="461" r:id="rId14"/>
    <p:sldId id="462" r:id="rId15"/>
    <p:sldId id="343" r:id="rId16"/>
    <p:sldId id="463" r:id="rId17"/>
    <p:sldId id="272" r:id="rId18"/>
    <p:sldId id="416" r:id="rId19"/>
    <p:sldId id="417" r:id="rId20"/>
    <p:sldId id="418" r:id="rId21"/>
    <p:sldId id="419" r:id="rId22"/>
    <p:sldId id="420" r:id="rId23"/>
    <p:sldId id="305" r:id="rId24"/>
    <p:sldId id="322" r:id="rId25"/>
    <p:sldId id="426" r:id="rId26"/>
    <p:sldId id="435"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584" y="24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March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802.11-15-0239-02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March 2015 Berlin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March 10th,  2015 – 16:00-18:00</a:t>
            </a:r>
          </a:p>
        </p:txBody>
      </p:sp>
      <p:sp>
        <p:nvSpPr>
          <p:cNvPr id="26627" name="Content Placeholder 2"/>
          <p:cNvSpPr>
            <a:spLocks noGrp="1"/>
          </p:cNvSpPr>
          <p:nvPr>
            <p:ph idx="1"/>
          </p:nvPr>
        </p:nvSpPr>
        <p:spPr/>
        <p:txBody>
          <a:bodyPr>
            <a:normAutofit fontScale="55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pPr lvl="1"/>
            <a:r>
              <a:rPr lang="en-US" altLang="ja-JP" dirty="0" smtClean="0"/>
              <a:t>11-15/0323 </a:t>
            </a:r>
            <a:r>
              <a:rPr lang="en-US" altLang="ja-JP" dirty="0" err="1" smtClean="0"/>
              <a:t>Jarkko</a:t>
            </a:r>
            <a:r>
              <a:rPr lang="en-US" altLang="ja-JP" dirty="0" smtClean="0"/>
              <a:t> </a:t>
            </a:r>
            <a:r>
              <a:rPr lang="en-US" altLang="ja-JP" dirty="0" err="1" smtClean="0"/>
              <a:t>Kneckt</a:t>
            </a:r>
            <a:r>
              <a:rPr lang="en-US" altLang="ja-JP" dirty="0" smtClean="0"/>
              <a:t> </a:t>
            </a:r>
          </a:p>
          <a:p>
            <a:pPr lvl="1"/>
            <a:r>
              <a:rPr lang="en-US" altLang="ja-JP" dirty="0" smtClean="0"/>
              <a:t>11-15/0324 </a:t>
            </a:r>
            <a:r>
              <a:rPr lang="en-US" altLang="ja-JP" dirty="0" err="1" smtClean="0"/>
              <a:t>Jarkko</a:t>
            </a:r>
            <a:r>
              <a:rPr lang="en-US" altLang="ja-JP" dirty="0" smtClean="0"/>
              <a:t> </a:t>
            </a:r>
            <a:r>
              <a:rPr lang="en-US" altLang="ja-JP" dirty="0" err="1" smtClean="0"/>
              <a:t>Kneckt</a:t>
            </a:r>
            <a:r>
              <a:rPr lang="en-US" altLang="ja-JP" dirty="0" smtClean="0"/>
              <a:t> </a:t>
            </a:r>
          </a:p>
          <a:p>
            <a:pPr lvl="1"/>
            <a:r>
              <a:rPr lang="en-US" altLang="ja-JP" dirty="0" smtClean="0"/>
              <a:t>11-15/0421r0 George </a:t>
            </a:r>
            <a:r>
              <a:rPr lang="en-US" altLang="ja-JP" dirty="0" err="1" smtClean="0"/>
              <a:t>Cherian</a:t>
            </a:r>
            <a:endParaRPr lang="en-US" altLang="ja-JP" dirty="0" smtClean="0"/>
          </a:p>
          <a:p>
            <a:pPr lvl="1"/>
            <a:r>
              <a:rPr lang="en-US" altLang="ja-JP" dirty="0" smtClean="0"/>
              <a:t>11-15/0299r2 Marc </a:t>
            </a:r>
          </a:p>
          <a:p>
            <a:pPr lvl="1"/>
            <a:r>
              <a:rPr lang="en-US" altLang="ja-JP" dirty="0" smtClean="0"/>
              <a:t>11-15/0291r0 Dan Harkins</a:t>
            </a:r>
          </a:p>
          <a:p>
            <a:pPr lvl="1"/>
            <a:r>
              <a:rPr lang="en-US" altLang="ja-JP" dirty="0" smtClean="0"/>
              <a:t>11-15/0386r0 </a:t>
            </a:r>
            <a:r>
              <a:rPr lang="en-US" altLang="ja-JP" dirty="0" err="1" smtClean="0"/>
              <a:t>Santosh</a:t>
            </a:r>
            <a:r>
              <a:rPr lang="en-US" altLang="ja-JP" dirty="0" smtClean="0"/>
              <a:t> Abraham (George </a:t>
            </a:r>
            <a:r>
              <a:rPr lang="en-US" altLang="ja-JP" dirty="0" err="1" smtClean="0"/>
              <a:t>Cherian</a:t>
            </a:r>
            <a:r>
              <a:rPr lang="en-US" altLang="ja-JP" dirty="0" smtClean="0"/>
              <a:t>)</a:t>
            </a:r>
          </a:p>
          <a:p>
            <a:pPr lvl="1"/>
            <a:r>
              <a:rPr lang="en-US" altLang="ja-JP" dirty="0" smtClean="0"/>
              <a:t>11-15/0406r0  </a:t>
            </a:r>
            <a:r>
              <a:rPr lang="en-US" altLang="ja-JP" dirty="0" err="1" smtClean="0"/>
              <a:t>Santosh</a:t>
            </a:r>
            <a:r>
              <a:rPr lang="en-US" altLang="ja-JP" dirty="0" smtClean="0"/>
              <a:t> Abraham (George </a:t>
            </a:r>
            <a:r>
              <a:rPr lang="en-US" altLang="ja-JP" dirty="0" err="1" smtClean="0"/>
              <a:t>Cherian</a:t>
            </a:r>
            <a:r>
              <a:rPr lang="en-US" altLang="ja-JP" dirty="0" smtClean="0"/>
              <a:t>)</a:t>
            </a:r>
          </a:p>
          <a:p>
            <a:pPr lvl="1"/>
            <a:r>
              <a:rPr lang="en-US" altLang="ja-JP" dirty="0" smtClean="0"/>
              <a:t>11-15/0422r0 George </a:t>
            </a:r>
            <a:r>
              <a:rPr lang="en-US" altLang="ja-JP" dirty="0" err="1" smtClean="0"/>
              <a:t>Calcev</a:t>
            </a:r>
            <a:r>
              <a:rPr lang="en-US" altLang="ja-JP" dirty="0" smtClean="0"/>
              <a:t> </a:t>
            </a:r>
            <a:endParaRPr lang="ja-JP" altLang="en-US" dirty="0" smtClean="0"/>
          </a:p>
          <a:p>
            <a:pPr lvl="1"/>
            <a:r>
              <a:rPr lang="en-US" altLang="ja-JP" dirty="0" smtClean="0"/>
              <a:t>11-15/0361r1 Hitoshi Morioka</a:t>
            </a:r>
          </a:p>
          <a:p>
            <a:pPr lvl="1"/>
            <a:r>
              <a:rPr lang="en-US" altLang="ja-JP" dirty="0" smtClean="0"/>
              <a:t>11-15/0423r0 Hitoshi Morioka</a:t>
            </a:r>
          </a:p>
          <a:p>
            <a:pPr lvl="1"/>
            <a:r>
              <a:rPr lang="en-US" altLang="ja-JP" dirty="0" smtClean="0"/>
              <a:t>11-15/0298r5 Hitoshi Morioka</a:t>
            </a:r>
          </a:p>
          <a:p>
            <a:pPr lvl="1"/>
            <a:r>
              <a:rPr lang="en-US" altLang="ja-JP" dirty="0" smtClean="0"/>
              <a:t>11-150428r0 Rob Sum</a:t>
            </a:r>
          </a:p>
          <a:p>
            <a:pPr lvl="1"/>
            <a:endParaRPr lang="ja-JP" altLang="en-US" dirty="0" smtClean="0"/>
          </a:p>
          <a:p>
            <a:pPr lvl="1">
              <a:buNone/>
            </a:pPr>
            <a:endParaRPr lang="en-US" altLang="ja-JP" dirty="0" smtClean="0"/>
          </a:p>
          <a:p>
            <a:pPr lvl="1"/>
            <a:endParaRPr lang="ja-JP" altLang="en-US" dirty="0" smtClean="0"/>
          </a:p>
          <a:p>
            <a:pPr lvl="1"/>
            <a:endParaRPr lang="en-US" altLang="ja-JP" dirty="0" smtClean="0"/>
          </a:p>
          <a:p>
            <a:r>
              <a:rPr lang="en-US" altLang="ja-JP" dirty="0" smtClean="0"/>
              <a:t>Recess until EVE</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March 10th,  2015 – 19:30 - 21:30</a:t>
            </a:r>
          </a:p>
        </p:txBody>
      </p:sp>
      <p:sp>
        <p:nvSpPr>
          <p:cNvPr id="26627" name="Content Placeholder 2"/>
          <p:cNvSpPr>
            <a:spLocks noGrp="1"/>
          </p:cNvSpPr>
          <p:nvPr>
            <p:ph idx="1"/>
          </p:nvPr>
        </p:nvSpPr>
        <p:spPr/>
        <p:txBody>
          <a:bodyPr>
            <a:normAutofit fontScale="85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pPr lvl="1"/>
            <a:r>
              <a:rPr lang="en-US" altLang="ja-JP" dirty="0" smtClean="0"/>
              <a:t>11-15/0406r0  </a:t>
            </a:r>
            <a:r>
              <a:rPr lang="en-US" altLang="ja-JP" dirty="0" err="1" smtClean="0"/>
              <a:t>Santosh</a:t>
            </a:r>
            <a:r>
              <a:rPr lang="en-US" altLang="ja-JP" dirty="0" smtClean="0"/>
              <a:t> Abraham (George </a:t>
            </a:r>
            <a:r>
              <a:rPr lang="en-US" altLang="ja-JP" dirty="0" err="1" smtClean="0"/>
              <a:t>Cherian</a:t>
            </a:r>
            <a:r>
              <a:rPr lang="en-US" altLang="ja-JP" dirty="0" smtClean="0"/>
              <a:t>)</a:t>
            </a:r>
          </a:p>
          <a:p>
            <a:pPr lvl="1"/>
            <a:r>
              <a:rPr lang="en-US" altLang="ja-JP" dirty="0" smtClean="0"/>
              <a:t>11-15/0422r0 George </a:t>
            </a:r>
            <a:r>
              <a:rPr lang="en-US" altLang="ja-JP" dirty="0" err="1" smtClean="0"/>
              <a:t>Calcev</a:t>
            </a:r>
            <a:r>
              <a:rPr lang="en-US" altLang="ja-JP" dirty="0" smtClean="0"/>
              <a:t> </a:t>
            </a:r>
            <a:endParaRPr lang="ja-JP" altLang="en-US" dirty="0" smtClean="0"/>
          </a:p>
          <a:p>
            <a:pPr lvl="1"/>
            <a:r>
              <a:rPr lang="en-US" altLang="ja-JP" dirty="0" smtClean="0"/>
              <a:t>11-15/0423r0 Hitoshi Morioka</a:t>
            </a:r>
          </a:p>
          <a:p>
            <a:pPr lvl="1"/>
            <a:r>
              <a:rPr lang="en-US" altLang="ja-JP" dirty="0" smtClean="0"/>
              <a:t>11-15/0298r5 Hitoshi Morioka</a:t>
            </a:r>
          </a:p>
          <a:p>
            <a:pPr lvl="1"/>
            <a:r>
              <a:rPr lang="en-US" altLang="ja-JP" dirty="0" smtClean="0"/>
              <a:t>11-15/0428r0 Rob Sum</a:t>
            </a:r>
            <a:endParaRPr lang="ja-JP" altLang="en-US" dirty="0" smtClean="0"/>
          </a:p>
          <a:p>
            <a:pPr lvl="1"/>
            <a:r>
              <a:rPr lang="en-US" altLang="ja-JP" dirty="0" smtClean="0"/>
              <a:t>11-15/0434r0 George </a:t>
            </a:r>
            <a:r>
              <a:rPr lang="en-US" altLang="ja-JP" dirty="0" err="1" smtClean="0"/>
              <a:t>Calcev</a:t>
            </a:r>
            <a:endParaRPr lang="ja-JP" altLang="en-US" dirty="0" smtClean="0"/>
          </a:p>
          <a:p>
            <a:pPr lvl="1">
              <a:buNone/>
            </a:pPr>
            <a:endParaRPr lang="en-US" altLang="ja-JP" dirty="0" smtClean="0"/>
          </a:p>
          <a:p>
            <a:pPr lvl="1"/>
            <a:endParaRPr lang="en-US" altLang="ja-JP" dirty="0" smtClean="0"/>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r>
              <a:rPr lang="en-US" altLang="ja-JP" dirty="0" smtClean="0"/>
              <a:t>11-15/0298r5 Hitoshi Morioka</a:t>
            </a:r>
          </a:p>
          <a:p>
            <a:pPr lvl="1"/>
            <a:r>
              <a:rPr lang="en-US" altLang="ja-JP" dirty="0" smtClean="0"/>
              <a:t>11-15/0439r0 </a:t>
            </a:r>
            <a:r>
              <a:rPr lang="en-US" altLang="ja-JP" dirty="0" err="1" smtClean="0"/>
              <a:t>Jarkko</a:t>
            </a:r>
            <a:r>
              <a:rPr lang="en-US" altLang="ja-JP" dirty="0" smtClean="0"/>
              <a:t> </a:t>
            </a:r>
            <a:r>
              <a:rPr lang="en-US" altLang="ja-JP" dirty="0" err="1" smtClean="0"/>
              <a:t>Kneckt</a:t>
            </a:r>
            <a:endParaRPr lang="en-US" altLang="ja-JP" dirty="0" smtClean="0"/>
          </a:p>
          <a:p>
            <a:pPr lvl="1"/>
            <a:r>
              <a:rPr lang="en-US" altLang="ja-JP" dirty="0" smtClean="0"/>
              <a:t>11-15/0428r0 Rob Sum</a:t>
            </a:r>
            <a:endParaRPr lang="ja-JP" altLang="en-US" dirty="0" smtClean="0"/>
          </a:p>
          <a:p>
            <a:pPr lvl="1"/>
            <a:r>
              <a:rPr lang="en-US" altLang="ja-JP" dirty="0" smtClean="0"/>
              <a:t>11-15/0442r0 </a:t>
            </a:r>
            <a:r>
              <a:rPr lang="en-US" altLang="ja-JP" dirty="0" err="1" smtClean="0"/>
              <a:t>Jarkko</a:t>
            </a:r>
            <a:r>
              <a:rPr lang="en-US" altLang="ja-JP" dirty="0" smtClean="0"/>
              <a:t> </a:t>
            </a:r>
            <a:r>
              <a:rPr lang="en-US" altLang="ja-JP" smtClean="0"/>
              <a:t>Kneckt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fontScale="700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r>
              <a:rPr lang="en-US" altLang="ja-JP" dirty="0" smtClean="0"/>
              <a:t>11-15/0437r0 and 11-15/0438r0 Dan Harkins</a:t>
            </a:r>
          </a:p>
          <a:p>
            <a:pPr lvl="1"/>
            <a:r>
              <a:rPr lang="en-US" altLang="ja-JP" dirty="0" smtClean="0"/>
              <a:t>11-15/0435    </a:t>
            </a:r>
            <a:r>
              <a:rPr lang="en-US" altLang="ja-JP" dirty="0" err="1" smtClean="0"/>
              <a:t>Jeongki</a:t>
            </a:r>
            <a:endParaRPr lang="en-US" altLang="ja-JP" dirty="0" smtClean="0"/>
          </a:p>
          <a:p>
            <a:pPr lvl="1"/>
            <a:r>
              <a:rPr lang="en-US" altLang="ja-JP" dirty="0" smtClean="0"/>
              <a:t>11-15/0428r0 Rob Sum (MI)</a:t>
            </a:r>
          </a:p>
          <a:p>
            <a:pPr lvl="1"/>
            <a:r>
              <a:rPr lang="en-US" altLang="ja-JP" dirty="0" smtClean="0"/>
              <a:t>11-15/0434r0 George </a:t>
            </a:r>
            <a:r>
              <a:rPr lang="en-US" altLang="ja-JP" dirty="0" err="1" smtClean="0"/>
              <a:t>Calcev</a:t>
            </a:r>
            <a:endParaRPr lang="en-US" altLang="ja-JP" dirty="0" smtClean="0"/>
          </a:p>
          <a:p>
            <a:pPr lvl="1"/>
            <a:r>
              <a:rPr lang="en-US" altLang="ja-JP" dirty="0" smtClean="0"/>
              <a:t>11-15/0440r0 </a:t>
            </a:r>
            <a:r>
              <a:rPr lang="en-US" altLang="ja-JP" dirty="0" err="1" smtClean="0"/>
              <a:t>Xiaofei</a:t>
            </a:r>
            <a:r>
              <a:rPr lang="en-US" altLang="ja-JP" dirty="0" smtClean="0"/>
              <a:t> Wang</a:t>
            </a:r>
            <a:endParaRPr lang="ja-JP" altLang="en-US" dirty="0" smtClean="0"/>
          </a:p>
          <a:p>
            <a:pPr lvl="1"/>
            <a:r>
              <a:rPr lang="en-US" altLang="ja-JP" dirty="0" smtClean="0"/>
              <a:t>11-15/443r0 Peter Yee</a:t>
            </a:r>
          </a:p>
          <a:p>
            <a:pPr lvl="1"/>
            <a:r>
              <a:rPr lang="en-US" altLang="ja-JP" dirty="0" err="1" smtClean="0"/>
              <a:t>Geroge</a:t>
            </a:r>
            <a:r>
              <a:rPr lang="en-US" altLang="ja-JP" dirty="0" smtClean="0"/>
              <a:t> </a:t>
            </a:r>
            <a:r>
              <a:rPr lang="en-US" altLang="ja-JP" dirty="0" err="1" smtClean="0"/>
              <a:t>Cherian</a:t>
            </a:r>
            <a:endParaRPr lang="en-US" altLang="ja-JP" dirty="0" smtClean="0"/>
          </a:p>
          <a:p>
            <a:pPr lvl="1"/>
            <a:r>
              <a:rPr lang="en-US" altLang="ja-JP" dirty="0" err="1" smtClean="0"/>
              <a:t>Jarkko</a:t>
            </a:r>
            <a:r>
              <a:rPr lang="en-US" altLang="ja-JP" dirty="0" smtClean="0"/>
              <a:t> </a:t>
            </a:r>
            <a:r>
              <a:rPr lang="en-US" altLang="ja-JP" dirty="0" err="1" smtClean="0"/>
              <a:t>Kneckt</a:t>
            </a:r>
            <a:endParaRPr lang="en-US" altLang="ja-JP" dirty="0" smtClean="0"/>
          </a:p>
          <a:p>
            <a:pPr lvl="1"/>
            <a:endParaRPr lang="en-US" altLang="ja-JP" dirty="0" smtClean="0"/>
          </a:p>
          <a:p>
            <a:pPr lvl="1"/>
            <a:endParaRPr lang="en-US" altLang="ja-JP" dirty="0" smtClean="0"/>
          </a:p>
          <a:p>
            <a:pPr lvl="1"/>
            <a:endParaRPr lang="ja-JP" altLang="en-US" dirty="0" smtClean="0"/>
          </a:p>
          <a:p>
            <a:pPr lvl="1"/>
            <a:endParaRPr lang="en-US" altLang="ja-JP" dirty="0" smtClean="0"/>
          </a:p>
          <a:p>
            <a:pPr>
              <a:defRPr/>
            </a:pPr>
            <a:r>
              <a:rPr lang="en-US" altLang="ja-JP" dirty="0" smtClean="0"/>
              <a:t>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r>
              <a:rPr lang="en-US" altLang="ja-JP" dirty="0" smtClean="0"/>
              <a:t>Postponed motion</a:t>
            </a:r>
          </a:p>
          <a:p>
            <a:pPr lvl="1"/>
            <a:r>
              <a:rPr lang="en-US" altLang="ja-JP" dirty="0" smtClean="0"/>
              <a:t>11-15/0440r0 </a:t>
            </a:r>
            <a:r>
              <a:rPr lang="en-US" altLang="ja-JP" dirty="0" err="1" smtClean="0"/>
              <a:t>Xiaofei</a:t>
            </a:r>
            <a:r>
              <a:rPr lang="en-US" altLang="ja-JP" dirty="0" smtClean="0"/>
              <a:t> Wang</a:t>
            </a:r>
            <a:endParaRPr lang="ja-JP" altLang="en-US" dirty="0" smtClean="0"/>
          </a:p>
          <a:p>
            <a:pPr lvl="1"/>
            <a:r>
              <a:rPr lang="en-US" altLang="ja-JP" dirty="0" err="1" smtClean="0"/>
              <a:t>Geroge</a:t>
            </a:r>
            <a:r>
              <a:rPr lang="en-US" altLang="ja-JP" dirty="0" smtClean="0"/>
              <a:t> </a:t>
            </a:r>
            <a:r>
              <a:rPr lang="en-US" altLang="ja-JP" dirty="0" err="1" smtClean="0"/>
              <a:t>Cherian</a:t>
            </a:r>
            <a:endParaRPr lang="en-US" altLang="ja-JP" dirty="0" smtClean="0"/>
          </a:p>
          <a:p>
            <a:pPr lvl="1"/>
            <a:r>
              <a:rPr lang="en-US" altLang="ja-JP" dirty="0" smtClean="0"/>
              <a:t>11</a:t>
            </a:r>
            <a:r>
              <a:rPr lang="en-US" altLang="ja-JP" dirty="0" smtClean="0"/>
              <a:t>-15/443r0 Peter Yee</a:t>
            </a:r>
            <a:endParaRPr lang="en-US" altLang="ja-JP" dirty="0" smtClean="0"/>
          </a:p>
          <a:p>
            <a:pPr lvl="1"/>
            <a:r>
              <a:rPr lang="en-US" altLang="ja-JP" dirty="0" err="1" smtClean="0"/>
              <a:t>Jarkko</a:t>
            </a:r>
            <a:r>
              <a:rPr lang="en-US" altLang="ja-JP" dirty="0" smtClean="0"/>
              <a:t> </a:t>
            </a:r>
            <a:r>
              <a:rPr lang="en-US" altLang="ja-JP" dirty="0" err="1" smtClean="0"/>
              <a:t>Kneckt</a:t>
            </a:r>
            <a:endParaRPr lang="ja-JP" altLang="en-US" dirty="0" smtClean="0"/>
          </a:p>
          <a:p>
            <a:pPr>
              <a:defRPr/>
            </a:pPr>
            <a:r>
              <a:rPr lang="en-US" altLang="ja-JP" dirty="0" smtClean="0"/>
              <a:t>Recess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March 12</a:t>
            </a:r>
            <a:r>
              <a:rPr lang="en-US" altLang="ja-JP" baseline="30000" dirty="0" smtClean="0">
                <a:ea typeface="ＭＳ Ｐゴシック" pitchFamily="-84" charset="-128"/>
                <a:cs typeface="ＭＳ Ｐゴシック" pitchFamily="-84" charset="-128"/>
              </a:rPr>
              <a:t>th</a:t>
            </a:r>
            <a:r>
              <a:rPr lang="en-US" altLang="ja-JP" dirty="0" smtClean="0"/>
              <a:t>,  2015 – 13:30-15:30</a:t>
            </a:r>
          </a:p>
        </p:txBody>
      </p:sp>
      <p:sp>
        <p:nvSpPr>
          <p:cNvPr id="45059" name="Content Placeholder 2"/>
          <p:cNvSpPr>
            <a:spLocks noGrp="1"/>
          </p:cNvSpPr>
          <p:nvPr>
            <p:ph idx="1"/>
          </p:nvPr>
        </p:nvSpPr>
        <p:spPr>
          <a:xfrm>
            <a:off x="685800" y="1981200"/>
            <a:ext cx="7772400" cy="4495800"/>
          </a:xfrm>
        </p:spPr>
        <p:txBody>
          <a:bodyPr>
            <a:normAutofit lnSpcReduction="10000"/>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a:t>
            </a:r>
            <a:r>
              <a:rPr lang="en-US" altLang="ja-JP" dirty="0" smtClean="0"/>
              <a:t>resolution</a:t>
            </a:r>
          </a:p>
          <a:p>
            <a:pPr lvl="1"/>
            <a:r>
              <a:rPr lang="en-US" altLang="ja-JP" dirty="0" smtClean="0"/>
              <a:t>11-15/0440r1 </a:t>
            </a:r>
            <a:r>
              <a:rPr lang="en-US" altLang="ja-JP" dirty="0" err="1" smtClean="0"/>
              <a:t>Xiaofei</a:t>
            </a:r>
            <a:endParaRPr lang="en-US" altLang="ja-JP" dirty="0" smtClean="0"/>
          </a:p>
          <a:p>
            <a:pPr lvl="1"/>
            <a:r>
              <a:rPr lang="en-US" altLang="ja-JP" dirty="0" smtClean="0"/>
              <a:t>11-15/0453r0  Dan </a:t>
            </a:r>
            <a:r>
              <a:rPr lang="en-US" altLang="ja-JP" dirty="0" smtClean="0"/>
              <a:t>Harkins</a:t>
            </a:r>
            <a:endParaRPr lang="en-US" altLang="ja-JP" dirty="0" smtClean="0"/>
          </a:p>
          <a:p>
            <a:pPr lvl="1"/>
            <a:r>
              <a:rPr lang="en-US" altLang="ja-JP" dirty="0" smtClean="0"/>
              <a:t>11</a:t>
            </a:r>
            <a:r>
              <a:rPr lang="en-US" altLang="ja-JP" dirty="0" smtClean="0"/>
              <a:t>-15/</a:t>
            </a:r>
            <a:r>
              <a:rPr lang="en-US" altLang="ja-JP" dirty="0" smtClean="0"/>
              <a:t>0458r0 for CID</a:t>
            </a:r>
            <a:r>
              <a:rPr lang="en-US" altLang="ja-JP" dirty="0" smtClean="0"/>
              <a:t> </a:t>
            </a:r>
            <a:r>
              <a:rPr lang="en-US" altLang="ja-JP" dirty="0" smtClean="0"/>
              <a:t>7268 Dan Harkins</a:t>
            </a:r>
          </a:p>
          <a:p>
            <a:pPr lvl="1"/>
            <a:r>
              <a:rPr lang="en-US" altLang="ja-JP" dirty="0" smtClean="0"/>
              <a:t>11-15/0928r7 Hitoshi</a:t>
            </a:r>
          </a:p>
          <a:p>
            <a:pPr lvl="1"/>
            <a:r>
              <a:rPr lang="en-US" altLang="ja-JP" dirty="0" smtClean="0"/>
              <a:t>11-15/0459r0 </a:t>
            </a:r>
            <a:r>
              <a:rPr lang="en-US" altLang="ja-JP" dirty="0" err="1" smtClean="0"/>
              <a:t>Xiaofei</a:t>
            </a:r>
            <a:endParaRPr lang="en-US" altLang="ja-JP" dirty="0" smtClean="0"/>
          </a:p>
          <a:p>
            <a:pPr lvl="1"/>
            <a:r>
              <a:rPr lang="en-US" altLang="ja-JP" dirty="0" smtClean="0"/>
              <a:t>11-15/0385r9 </a:t>
            </a:r>
            <a:r>
              <a:rPr lang="en-US" altLang="ja-JP" dirty="0" err="1" smtClean="0"/>
              <a:t>Santosh</a:t>
            </a:r>
            <a:r>
              <a:rPr lang="en-US" altLang="ja-JP" dirty="0" smtClean="0"/>
              <a:t> Abraham (George </a:t>
            </a:r>
            <a:r>
              <a:rPr lang="en-US" altLang="ja-JP" dirty="0" err="1" smtClean="0"/>
              <a:t>Cherian</a:t>
            </a:r>
            <a:r>
              <a:rPr lang="en-US" altLang="ja-JP" dirty="0" smtClean="0"/>
              <a:t>)</a:t>
            </a:r>
          </a:p>
          <a:p>
            <a:pPr lvl="1"/>
            <a:r>
              <a:rPr lang="en-US" altLang="ja-JP" smtClean="0"/>
              <a:t>Motions for  Editorial and MDR</a:t>
            </a:r>
          </a:p>
          <a:p>
            <a:endParaRPr lang="en-US" altLang="ja-JP" dirty="0" smtClean="0"/>
          </a:p>
          <a:p>
            <a:r>
              <a:rPr lang="en-US" altLang="ja-JP" dirty="0" smtClean="0"/>
              <a:t>Recess until PM2</a:t>
            </a:r>
            <a:endParaRPr lang="en-US" altLang="ja-JP" dirty="0" smtClean="0"/>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March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March 12</a:t>
            </a:r>
            <a:r>
              <a:rPr lang="en-US" altLang="ja-JP" baseline="30000" dirty="0" smtClean="0">
                <a:ea typeface="ＭＳ Ｐゴシック" pitchFamily="-84" charset="-128"/>
                <a:cs typeface="ＭＳ Ｐゴシック" pitchFamily="-84" charset="-128"/>
              </a:rPr>
              <a:t>th</a:t>
            </a:r>
            <a:r>
              <a:rPr lang="en-US" altLang="ja-JP" dirty="0" smtClean="0"/>
              <a:t>,  2015 – </a:t>
            </a:r>
            <a:r>
              <a:rPr lang="en-US" altLang="ja-JP" dirty="0" smtClean="0"/>
              <a:t>16:</a:t>
            </a:r>
            <a:r>
              <a:rPr lang="en-US" altLang="ja-JP" dirty="0" smtClean="0"/>
              <a:t>0</a:t>
            </a:r>
            <a:r>
              <a:rPr lang="en-US" altLang="ja-JP" dirty="0" smtClean="0"/>
              <a:t>0</a:t>
            </a:r>
            <a:r>
              <a:rPr lang="en-US" altLang="ja-JP" dirty="0" smtClean="0"/>
              <a:t>-</a:t>
            </a:r>
            <a:r>
              <a:rPr lang="en-US" altLang="ja-JP" dirty="0" smtClean="0"/>
              <a:t>18:</a:t>
            </a:r>
            <a:r>
              <a:rPr lang="en-US" altLang="ja-JP" dirty="0" smtClean="0"/>
              <a:t>0</a:t>
            </a:r>
            <a:r>
              <a:rPr lang="en-US" altLang="ja-JP" dirty="0" smtClean="0"/>
              <a:t>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March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March 2015 ,Berlin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March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Atlanta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Atlanta meeting</a:t>
            </a:r>
            <a:r>
              <a:rPr lang="en-GB" altLang="ja-JP" dirty="0" smtClean="0">
                <a:ea typeface="ＭＳ Ｐゴシック" pitchFamily="-84" charset="-128"/>
                <a:cs typeface="ＭＳ Ｐゴシック" pitchFamily="-84" charset="-128"/>
              </a:rPr>
              <a:t>:</a:t>
            </a:r>
          </a:p>
          <a:p>
            <a:pPr lvl="1"/>
            <a:r>
              <a:rPr lang="en-US" altLang="ja-JP" dirty="0" smtClean="0"/>
              <a:t>January 2015 Atlanta Session Minutes  11-15/0246r1</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err="1" smtClean="0"/>
              <a:t>Seconded:Ping</a:t>
            </a:r>
            <a:r>
              <a:rPr lang="en-US" altLang="ja-JP" dirty="0" smtClean="0"/>
              <a:t> Fang</a:t>
            </a: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Berlin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Berlin meeting.</a:t>
            </a:r>
          </a:p>
          <a:p>
            <a:pPr marL="685800" lvl="2" indent="-342900"/>
            <a:r>
              <a:rPr lang="en-US" altLang="ja-JP" dirty="0" smtClean="0"/>
              <a:t>January-March Teleconferences Minutes 11-15/0390r0 </a:t>
            </a:r>
            <a:endParaRPr lang="en-US" altLang="ja-JP" dirty="0" smtClean="0">
              <a:ea typeface="ＭＳ Ｐゴシック" pitchFamily="-84" charset="-128"/>
              <a:cs typeface="ＭＳ Ｐゴシック" pitchFamily="-84" charset="-128"/>
            </a:endParaRPr>
          </a:p>
          <a:p>
            <a:pPr>
              <a:defRPr/>
            </a:pPr>
            <a:r>
              <a:rPr lang="en-US" altLang="ja-JP" dirty="0" smtClean="0">
                <a:solidFill>
                  <a:srgbClr val="000000"/>
                </a:solidFill>
              </a:rPr>
              <a:t>Moved: Hitoshi Morioka</a:t>
            </a:r>
          </a:p>
          <a:p>
            <a:pPr>
              <a:defRPr/>
            </a:pPr>
            <a:r>
              <a:rPr lang="en-US" altLang="ja-JP" dirty="0" err="1" smtClean="0">
                <a:solidFill>
                  <a:srgbClr val="000000"/>
                </a:solidFill>
              </a:rPr>
              <a:t>Seconded:Ping</a:t>
            </a:r>
            <a:r>
              <a:rPr lang="en-US" altLang="ja-JP" dirty="0" smtClean="0">
                <a:solidFill>
                  <a:srgbClr val="000000"/>
                </a:solidFill>
              </a:rPr>
              <a:t> Fang</a:t>
            </a:r>
          </a:p>
          <a:p>
            <a:pPr>
              <a:buNone/>
              <a:defRPr/>
            </a:pPr>
            <a:endParaRPr lang="en-US" altLang="ja-JP" dirty="0" smtClean="0">
              <a:solidFill>
                <a:schemeClr val="accent1"/>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March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Oct  ??</a:t>
            </a:r>
            <a:r>
              <a:rPr lang="en-US" altLang="ja-JP" baseline="30000" dirty="0" err="1" smtClean="0"/>
              <a:t>th</a:t>
            </a:r>
            <a:r>
              <a:rPr lang="en-US" altLang="ja-JP" dirty="0" smtClean="0"/>
              <a:t> to Jan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March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March </a:t>
            </a:r>
            <a:r>
              <a:rPr lang="en-US" altLang="ja-JP" sz="2900" dirty="0" smtClean="0">
                <a:ea typeface="ＭＳ Ｐゴシック" pitchFamily="-65" charset="-128"/>
                <a:cs typeface="ＭＳ Ｐゴシック" pitchFamily="-65" charset="-128"/>
              </a:rPr>
              <a:t>2015 Berlin</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March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March 9th ,  2015 – 8:00-10:00</a:t>
            </a:r>
          </a:p>
        </p:txBody>
      </p:sp>
      <p:sp>
        <p:nvSpPr>
          <p:cNvPr id="26627" name="Content Placeholder 2"/>
          <p:cNvSpPr>
            <a:spLocks noGrp="1"/>
          </p:cNvSpPr>
          <p:nvPr>
            <p:ph idx="1"/>
          </p:nvPr>
        </p:nvSpPr>
        <p:spPr/>
        <p:txBody>
          <a:bodyPr>
            <a:normAutofit fontScale="85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Status Report of comment resolution</a:t>
            </a:r>
          </a:p>
          <a:p>
            <a:r>
              <a:rPr lang="en-US" altLang="ja-JP" dirty="0" smtClean="0"/>
              <a:t>Editors report</a:t>
            </a:r>
            <a:endParaRPr lang="ja-JP" altLang="en-US" dirty="0" smtClean="0"/>
          </a:p>
          <a:p>
            <a:r>
              <a:rPr lang="en-US" altLang="ja-JP" dirty="0" smtClean="0"/>
              <a:t>Assignment of resolver for comments </a:t>
            </a:r>
          </a:p>
          <a:p>
            <a:pPr lvl="1"/>
            <a:r>
              <a:rPr lang="en-US" altLang="ja-JP" dirty="0" smtClean="0"/>
              <a:t>https://mentor.ieee.org/802.11/dcn/15/11-15-0281-06-00ai-tbai-lb209-comments-on-draft-d4-0.xlsx</a:t>
            </a:r>
          </a:p>
          <a:p>
            <a:r>
              <a:rPr lang="en-US" altLang="ja-JP" dirty="0" smtClean="0"/>
              <a:t>Comment resolution</a:t>
            </a:r>
          </a:p>
          <a:p>
            <a:pPr lvl="1"/>
            <a:r>
              <a:rPr lang="en-US" altLang="ja-JP" dirty="0" smtClean="0"/>
              <a:t>11-15/0298r1 Hitoshi Morioka</a:t>
            </a:r>
            <a:endParaRPr lang="ja-JP" altLang="en-US" dirty="0" smtClean="0"/>
          </a:p>
          <a:p>
            <a:pPr lvl="1"/>
            <a:r>
              <a:rPr lang="en-US" altLang="ja-JP" dirty="0" smtClean="0"/>
              <a:t>11-15/0387r0 Ping Fang</a:t>
            </a:r>
            <a:endParaRPr lang="ja-JP" altLang="en-US" dirty="0" smtClean="0"/>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March 9th,  2015 – 16:00-18:00</a:t>
            </a:r>
          </a:p>
        </p:txBody>
      </p:sp>
      <p:sp>
        <p:nvSpPr>
          <p:cNvPr id="26627" name="Content Placeholder 2"/>
          <p:cNvSpPr>
            <a:spLocks noGrp="1"/>
          </p:cNvSpPr>
          <p:nvPr>
            <p:ph idx="1"/>
          </p:nvPr>
        </p:nvSpPr>
        <p:spPr>
          <a:xfrm>
            <a:off x="685800" y="1981200"/>
            <a:ext cx="8229600" cy="4724400"/>
          </a:xfrm>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pPr lvl="1"/>
            <a:r>
              <a:rPr lang="en-US" altLang="ja-JP" dirty="0" smtClean="0"/>
              <a:t>January 2015 Atlanta Session Minutes  11-15/0246r1</a:t>
            </a:r>
          </a:p>
          <a:p>
            <a:pPr lvl="1"/>
            <a:r>
              <a:rPr lang="en-US" altLang="ja-JP" dirty="0" smtClean="0"/>
              <a:t>January-March Teleconferences Minutes 11-15/0390r0 </a:t>
            </a:r>
            <a:endParaRPr lang="ja-JP" altLang="en-US" dirty="0" smtClean="0"/>
          </a:p>
          <a:p>
            <a:r>
              <a:rPr lang="en-US" altLang="ja-JP" dirty="0" smtClean="0"/>
              <a:t>Status Report of comment resolution</a:t>
            </a:r>
          </a:p>
          <a:p>
            <a:pPr marL="685800" lvl="2" indent="-342900"/>
            <a:r>
              <a:rPr lang="en-US" altLang="ja-JP" dirty="0" smtClean="0"/>
              <a:t>https://mentor.ieee.org/802.11/dcn/15/11-15-0281-06-00ai-tbai-lb209-comments-on-draft-d4-0.xlsx</a:t>
            </a:r>
          </a:p>
          <a:p>
            <a:r>
              <a:rPr lang="en-US" altLang="ja-JP" dirty="0" smtClean="0"/>
              <a:t>Editors report</a:t>
            </a:r>
          </a:p>
          <a:p>
            <a:pPr lvl="1"/>
            <a:r>
              <a:rPr lang="en-US" altLang="ja-JP" dirty="0" smtClean="0"/>
              <a:t>P802.11ai MDR Report 11-15/0248r0</a:t>
            </a:r>
            <a:endParaRPr lang="ja-JP" altLang="en-US" dirty="0" smtClean="0"/>
          </a:p>
          <a:p>
            <a:r>
              <a:rPr lang="en-US" altLang="ja-JP" dirty="0" smtClean="0"/>
              <a:t>Comment resolution</a:t>
            </a:r>
          </a:p>
          <a:p>
            <a:pPr lvl="1"/>
            <a:r>
              <a:rPr lang="en-US" altLang="ja-JP" dirty="0" smtClean="0"/>
              <a:t>11-15/0298r3 Hitoshi Morioka</a:t>
            </a:r>
          </a:p>
          <a:p>
            <a:pPr lvl="1"/>
            <a:r>
              <a:rPr lang="en-US" altLang="ja-JP" dirty="0" smtClean="0"/>
              <a:t>11-15/0297r1 </a:t>
            </a:r>
            <a:r>
              <a:rPr lang="en-US" altLang="ja-JP" dirty="0" err="1" smtClean="0"/>
              <a:t>Santosh</a:t>
            </a:r>
            <a:r>
              <a:rPr lang="en-US" altLang="ja-JP" dirty="0" smtClean="0"/>
              <a:t> Abraham</a:t>
            </a:r>
          </a:p>
          <a:p>
            <a:pPr lvl="1"/>
            <a:r>
              <a:rPr lang="en-US" altLang="ja-JP" dirty="0" smtClean="0"/>
              <a:t>11-15/0386r0 </a:t>
            </a:r>
            <a:r>
              <a:rPr lang="en-US" altLang="ja-JP" dirty="0" err="1" smtClean="0"/>
              <a:t>Santosh</a:t>
            </a:r>
            <a:r>
              <a:rPr lang="en-US" altLang="ja-JP" dirty="0" smtClean="0"/>
              <a:t> Abraham</a:t>
            </a:r>
          </a:p>
          <a:p>
            <a:pPr lvl="2"/>
            <a:r>
              <a:rPr lang="en-US" altLang="ja-JP" dirty="0" smtClean="0"/>
              <a:t>https://mentor.ieee.org/802.11/dcn/15/11-15-0386-00-00ai-resolution-to-various-cids.xlsx, </a:t>
            </a:r>
            <a:r>
              <a:rPr lang="en-US" altLang="ja-JP" dirty="0" err="1" smtClean="0"/>
              <a:t>Santosh</a:t>
            </a:r>
            <a:r>
              <a:rPr lang="en-US" altLang="ja-JP" dirty="0" smtClean="0"/>
              <a:t> Abraham tags</a:t>
            </a:r>
            <a:endParaRPr lang="ja-JP" altLang="en-US" dirty="0" smtClean="0"/>
          </a:p>
          <a:p>
            <a:pPr lvl="1"/>
            <a:r>
              <a:rPr lang="en-US" altLang="ja-JP" dirty="0" smtClean="0"/>
              <a:t>11-15-0401r0 Dan Harkins</a:t>
            </a:r>
          </a:p>
          <a:p>
            <a:r>
              <a:rPr lang="en-US" altLang="ja-JP" dirty="0" smtClean="0"/>
              <a:t>Recess until Tuesday AM1</a:t>
            </a:r>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March 10th,  2015 – 08:00-10:00</a:t>
            </a:r>
          </a:p>
        </p:txBody>
      </p:sp>
      <p:sp>
        <p:nvSpPr>
          <p:cNvPr id="26627" name="Content Placeholder 2"/>
          <p:cNvSpPr>
            <a:spLocks noGrp="1"/>
          </p:cNvSpPr>
          <p:nvPr>
            <p:ph idx="1"/>
          </p:nvPr>
        </p:nvSpPr>
        <p:spPr/>
        <p:txBody>
          <a:bodyPr>
            <a:normAutofit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pPr lvl="1"/>
            <a:r>
              <a:rPr lang="en-US" altLang="ja-JP" dirty="0" smtClean="0"/>
              <a:t>P802.11ai MDR Report 11-15/0248r0</a:t>
            </a:r>
          </a:p>
          <a:p>
            <a:r>
              <a:rPr lang="en-US" altLang="ja-JP" dirty="0" smtClean="0"/>
              <a:t>Comment resolution</a:t>
            </a:r>
          </a:p>
          <a:p>
            <a:pPr lvl="1"/>
            <a:r>
              <a:rPr lang="en-US" altLang="ja-JP" dirty="0" smtClean="0"/>
              <a:t>11-15/0323 </a:t>
            </a:r>
            <a:r>
              <a:rPr lang="en-US" altLang="ja-JP" dirty="0" err="1" smtClean="0"/>
              <a:t>Jarkko</a:t>
            </a:r>
            <a:r>
              <a:rPr lang="en-US" altLang="ja-JP" dirty="0" smtClean="0"/>
              <a:t> </a:t>
            </a:r>
            <a:r>
              <a:rPr lang="en-US" altLang="ja-JP" dirty="0" err="1" smtClean="0"/>
              <a:t>Kneckt</a:t>
            </a:r>
            <a:r>
              <a:rPr lang="en-US" altLang="ja-JP" dirty="0" smtClean="0"/>
              <a:t> </a:t>
            </a:r>
          </a:p>
          <a:p>
            <a:pPr lvl="1"/>
            <a:r>
              <a:rPr lang="en-US" altLang="ja-JP" dirty="0" smtClean="0"/>
              <a:t>11-15/0324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March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30043</TotalTime>
  <Words>2956</Words>
  <Application>Microsoft Macintosh PowerPoint</Application>
  <PresentationFormat>画面に合わせる (4:3)</PresentationFormat>
  <Paragraphs>432</Paragraphs>
  <Slides>27</Slides>
  <Notes>18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March 2015 Berlin </vt:lpstr>
      <vt:lpstr>Abstract</vt:lpstr>
      <vt:lpstr>Meeting Protocol</vt:lpstr>
      <vt:lpstr>Attendance</vt:lpstr>
      <vt:lpstr>Attendance, Voting &amp; Document Status</vt:lpstr>
      <vt:lpstr>IEEE 802.11 FILS TGai – March 2015 Berlin</vt:lpstr>
      <vt:lpstr>Agenda (Adhoc) Monday March 9th ,  2015 – 8:00-10:00</vt:lpstr>
      <vt:lpstr>Agenda  Monday March 9th,  2015 – 16:00-18:00</vt:lpstr>
      <vt:lpstr>Agenda  Tuesday March 10th,  2015 – 08:00-10:00</vt:lpstr>
      <vt:lpstr>Agenda  Tuesday March 10th,  2015 – 16:00-18:00</vt:lpstr>
      <vt:lpstr>Agenda  Tuesday March 10th,  2015 – 19:30 - 21:30</vt:lpstr>
      <vt:lpstr>Agenda Wednesday March 11th ,  2015 – 13:30-15:30</vt:lpstr>
      <vt:lpstr>Agenda Wednesday March 11th ,  2015 – 16:00-18:00</vt:lpstr>
      <vt:lpstr>Agenda Thursday March 12th ,  2015 – 8:00-10:00</vt:lpstr>
      <vt:lpstr>Agenda  Thursday  March 12th,  2015 – 13:30-15:30</vt:lpstr>
      <vt:lpstr>Agenda  Thursday  March 12th,  2015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Atlanta</vt:lpstr>
      <vt:lpstr>Approve TGai teleconference meeting minutes of Atlanta to Berlin meeting.</vt:lpstr>
      <vt:lpstr>Plan for May</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526</cp:revision>
  <cp:lastPrinted>1998-02-10T13:28:06Z</cp:lastPrinted>
  <dcterms:created xsi:type="dcterms:W3CDTF">2015-03-12T07:01:51Z</dcterms:created>
  <dcterms:modified xsi:type="dcterms:W3CDTF">2015-03-12T12:27:12Z</dcterms:modified>
  <cp:category/>
</cp:coreProperties>
</file>