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8"/>
  </p:notesMasterIdLst>
  <p:handoutMasterIdLst>
    <p:handoutMasterId r:id="rId29"/>
  </p:handoutMasterIdLst>
  <p:sldIdLst>
    <p:sldId id="269" r:id="rId2"/>
    <p:sldId id="257" r:id="rId3"/>
    <p:sldId id="296" r:id="rId4"/>
    <p:sldId id="297" r:id="rId5"/>
    <p:sldId id="298" r:id="rId6"/>
    <p:sldId id="429" r:id="rId7"/>
    <p:sldId id="451" r:id="rId8"/>
    <p:sldId id="455" r:id="rId9"/>
    <p:sldId id="456" r:id="rId10"/>
    <p:sldId id="459" r:id="rId11"/>
    <p:sldId id="460" r:id="rId12"/>
    <p:sldId id="458" r:id="rId13"/>
    <p:sldId id="461" r:id="rId14"/>
    <p:sldId id="462" r:id="rId15"/>
    <p:sldId id="343" r:id="rId16"/>
    <p:sldId id="272" r:id="rId17"/>
    <p:sldId id="416" r:id="rId18"/>
    <p:sldId id="417" r:id="rId19"/>
    <p:sldId id="418" r:id="rId20"/>
    <p:sldId id="419" r:id="rId21"/>
    <p:sldId id="420" r:id="rId22"/>
    <p:sldId id="305" r:id="rId23"/>
    <p:sldId id="322" r:id="rId24"/>
    <p:sldId id="426" r:id="rId25"/>
    <p:sldId id="435" r:id="rId26"/>
    <p:sldId id="293"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1992" autoAdjust="0"/>
    <p:restoredTop sz="86482" autoAdjust="0"/>
  </p:normalViewPr>
  <p:slideViewPr>
    <p:cSldViewPr showGuides="1">
      <p:cViewPr>
        <p:scale>
          <a:sx n="66" d="100"/>
          <a:sy n="66" d="100"/>
        </p:scale>
        <p:origin x="-1696" y="-600"/>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6176"/>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20</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20</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24</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25</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March 2015</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21547" y="332601"/>
            <a:ext cx="292395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a:t>
            </a:r>
            <a:r>
              <a:rPr lang="en-US" altLang="ja-JP" sz="1800" b="1" dirty="0" smtClean="0"/>
              <a:t>15-0239-</a:t>
            </a:r>
            <a:r>
              <a:rPr lang="en-US" altLang="ja-JP" sz="1800" b="1" dirty="0" smtClean="0"/>
              <a:t>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grouper.ieee.org/groups/802/11/SponsorBallots.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a:t>
            </a:r>
            <a:r>
              <a:rPr lang="en-US" altLang="ja-JP" dirty="0" smtClean="0">
                <a:ea typeface="ＭＳ Ｐゴシック" pitchFamily="-84" charset="-128"/>
                <a:cs typeface="ＭＳ Ｐゴシック" pitchFamily="-84" charset="-128"/>
              </a:rPr>
              <a:t> March 2015 Berlin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2015-01-29</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2"/>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a:t>
            </a:r>
            <a:r>
              <a:rPr lang="en-US" altLang="ja-JP" dirty="0" smtClean="0"/>
              <a:t> March </a:t>
            </a:r>
            <a:r>
              <a:rPr lang="en-US" altLang="ja-JP" dirty="0" smtClean="0"/>
              <a:t>10</a:t>
            </a:r>
            <a:r>
              <a:rPr lang="en-US" altLang="ja-JP" dirty="0" smtClean="0"/>
              <a:t>th</a:t>
            </a:r>
            <a:r>
              <a:rPr lang="en-US" altLang="ja-JP" dirty="0" smtClean="0"/>
              <a:t>,  </a:t>
            </a:r>
            <a:r>
              <a:rPr lang="en-US" altLang="ja-JP" dirty="0" smtClean="0"/>
              <a:t>2015 </a:t>
            </a:r>
            <a:r>
              <a:rPr lang="en-US" altLang="ja-JP" dirty="0" smtClean="0"/>
              <a:t>–</a:t>
            </a:r>
            <a:r>
              <a:rPr lang="en-US" altLang="ja-JP" dirty="0" smtClean="0"/>
              <a:t> </a:t>
            </a:r>
            <a:r>
              <a:rPr lang="en-US" altLang="ja-JP" dirty="0" smtClean="0"/>
              <a:t>16</a:t>
            </a:r>
            <a:r>
              <a:rPr lang="en-US" altLang="ja-JP" dirty="0" smtClean="0"/>
              <a:t>:</a:t>
            </a:r>
            <a:r>
              <a:rPr lang="en-US" altLang="ja-JP" dirty="0" smtClean="0"/>
              <a:t>0</a:t>
            </a:r>
            <a:r>
              <a:rPr lang="en-US" altLang="ja-JP" dirty="0" smtClean="0"/>
              <a:t>0-18:00</a:t>
            </a:r>
            <a:endParaRPr lang="en-US" altLang="ja-JP" dirty="0" smtClean="0"/>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a:t>
            </a:r>
            <a:r>
              <a:rPr lang="en-US" altLang="ja-JP" dirty="0" smtClean="0"/>
              <a:t> </a:t>
            </a:r>
            <a:r>
              <a:rPr lang="en-US" altLang="ja-JP" dirty="0" smtClean="0"/>
              <a:t>EVE</a:t>
            </a:r>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March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10</a:t>
            </a:fld>
            <a:endParaRPr lang="en-US" altLang="ja-JP"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a:t>
            </a:r>
            <a:r>
              <a:rPr lang="en-US" altLang="ja-JP" dirty="0" smtClean="0"/>
              <a:t> </a:t>
            </a:r>
            <a:r>
              <a:rPr lang="en-US" altLang="ja-JP" dirty="0" smtClean="0"/>
              <a:t>March</a:t>
            </a:r>
            <a:r>
              <a:rPr lang="en-US" altLang="ja-JP" dirty="0" smtClean="0"/>
              <a:t> 10th</a:t>
            </a:r>
            <a:r>
              <a:rPr lang="en-US" altLang="ja-JP" dirty="0" smtClean="0"/>
              <a:t>,  </a:t>
            </a:r>
            <a:r>
              <a:rPr lang="en-US" altLang="ja-JP" dirty="0" smtClean="0"/>
              <a:t>2015 </a:t>
            </a:r>
            <a:r>
              <a:rPr lang="en-US" altLang="ja-JP" dirty="0" smtClean="0"/>
              <a:t>– </a:t>
            </a:r>
            <a:r>
              <a:rPr lang="en-US" altLang="ja-JP" dirty="0" smtClean="0"/>
              <a:t>19:</a:t>
            </a:r>
            <a:r>
              <a:rPr lang="en-US" altLang="ja-JP" dirty="0" smtClean="0"/>
              <a:t>3</a:t>
            </a:r>
            <a:r>
              <a:rPr lang="en-US" altLang="ja-JP" dirty="0" smtClean="0"/>
              <a:t>0 - </a:t>
            </a:r>
            <a:r>
              <a:rPr lang="en-US" altLang="ja-JP" dirty="0" smtClean="0"/>
              <a:t>21</a:t>
            </a:r>
            <a:r>
              <a:rPr lang="en-US" altLang="ja-JP" dirty="0" smtClean="0"/>
              <a:t>:</a:t>
            </a:r>
            <a:r>
              <a:rPr lang="en-US" altLang="ja-JP" dirty="0" smtClean="0"/>
              <a:t>3</a:t>
            </a:r>
            <a:r>
              <a:rPr lang="en-US" altLang="ja-JP" dirty="0" smtClean="0"/>
              <a:t>0</a:t>
            </a:r>
            <a:endParaRPr lang="en-US" altLang="ja-JP" dirty="0" smtClean="0"/>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Wednesday PM1</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March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11</a:t>
            </a:fld>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March </a:t>
            </a:r>
            <a:r>
              <a:rPr lang="en-US" altLang="ja-JP" dirty="0" smtClean="0">
                <a:ea typeface="ＭＳ Ｐゴシック" pitchFamily="-84" charset="-128"/>
                <a:cs typeface="ＭＳ Ｐゴシック" pitchFamily="-84" charset="-128"/>
              </a:rPr>
              <a:t>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2015 </a:t>
            </a:r>
            <a:r>
              <a:rPr lang="en-US" altLang="ja-JP" dirty="0" smtClean="0">
                <a:ea typeface="ＭＳ Ｐゴシック" pitchFamily="-84" charset="-128"/>
                <a:cs typeface="ＭＳ Ｐゴシック" pitchFamily="-84" charset="-128"/>
              </a:rPr>
              <a:t>–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March</a:t>
            </a:r>
            <a:r>
              <a:rPr lang="en-US" altLang="ja-JP" dirty="0" smtClean="0">
                <a:ea typeface="ＭＳ Ｐゴシック" pitchFamily="-84" charset="-128"/>
                <a:cs typeface="ＭＳ Ｐゴシック" pitchFamily="-84" charset="-128"/>
              </a:rPr>
              <a:t>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2015 </a:t>
            </a:r>
            <a:r>
              <a:rPr lang="en-US" altLang="ja-JP" dirty="0" smtClean="0">
                <a:ea typeface="ＭＳ Ｐゴシック" pitchFamily="-84" charset="-128"/>
                <a:cs typeface="ＭＳ Ｐゴシック" pitchFamily="-84" charset="-128"/>
              </a:rPr>
              <a:t>–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March</a:t>
            </a:r>
            <a:r>
              <a:rPr lang="en-US" altLang="ja-JP" dirty="0" smtClean="0">
                <a:ea typeface="ＭＳ Ｐゴシック" pitchFamily="-84" charset="-128"/>
                <a:cs typeface="ＭＳ Ｐゴシック" pitchFamily="-84" charset="-128"/>
              </a:rPr>
              <a:t>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2015 </a:t>
            </a:r>
            <a:r>
              <a:rPr lang="en-US" altLang="ja-JP" dirty="0" smtClean="0">
                <a:ea typeface="ＭＳ Ｐゴシック" pitchFamily="-84" charset="-128"/>
                <a:cs typeface="ＭＳ Ｐゴシック" pitchFamily="-84" charset="-128"/>
              </a:rPr>
              <a:t>–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a:t>
            </a:r>
            <a:r>
              <a:rPr lang="en-US" altLang="ja-JP" dirty="0" smtClean="0"/>
              <a:t> </a:t>
            </a:r>
            <a:r>
              <a:rPr lang="en-US" altLang="ja-JP" dirty="0" smtClean="0"/>
              <a:t>March </a:t>
            </a:r>
            <a:r>
              <a:rPr lang="en-US" altLang="ja-JP" dirty="0" smtClean="0"/>
              <a:t>12</a:t>
            </a:r>
            <a:r>
              <a:rPr lang="en-US" altLang="ja-JP" baseline="30000" dirty="0" smtClean="0">
                <a:ea typeface="ＭＳ Ｐゴシック" pitchFamily="-84" charset="-128"/>
                <a:cs typeface="ＭＳ Ｐゴシック" pitchFamily="-84" charset="-128"/>
              </a:rPr>
              <a:t>th</a:t>
            </a:r>
            <a:r>
              <a:rPr lang="en-US" altLang="ja-JP" dirty="0" smtClean="0"/>
              <a:t>,  </a:t>
            </a:r>
            <a:r>
              <a:rPr lang="en-US" altLang="ja-JP" dirty="0" smtClean="0"/>
              <a:t>2015 </a:t>
            </a:r>
            <a:r>
              <a:rPr lang="en-US" altLang="ja-JP" dirty="0" smtClean="0"/>
              <a:t>– 13:30-15:30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a:t>
            </a:r>
            <a:r>
              <a:rPr lang="en-US" altLang="ja-JP" dirty="0" smtClean="0"/>
              <a:t>May</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March 2015</a:t>
            </a:r>
            <a:endParaRPr lang="en-US" altLang="ja-JP" dirty="0"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15</a:t>
            </a:fld>
            <a:endParaRPr lang="en-US" altLang="ja-JP"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16</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March 2015</a:t>
            </a:r>
            <a:endParaRPr lang="en-US" dirty="0"/>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17</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March 2015</a:t>
            </a:r>
            <a:endParaRPr lang="en-US" dirty="0"/>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18</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March 2015</a:t>
            </a:r>
            <a:endParaRPr lang="en-US" dirty="0"/>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19</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March 2015 ,Berlin</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March 2015</a:t>
            </a:r>
            <a:endParaRPr lang="en-US" dirty="0"/>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20</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March 2015</a:t>
            </a:r>
            <a:endParaRPr lang="en-US" dirty="0"/>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a:t>
            </a:r>
            <a:r>
              <a:rPr lang="en-US" altLang="ja-JP" dirty="0" smtClean="0"/>
              <a:t/>
            </a:r>
            <a:br>
              <a:rPr lang="en-US" altLang="ja-JP" dirty="0" smtClean="0"/>
            </a:br>
            <a:r>
              <a:rPr lang="en-US" altLang="ja-JP" dirty="0" smtClean="0"/>
              <a:t>Atlanta</a:t>
            </a:r>
            <a:endParaRPr lang="en-US" altLang="ja-JP" dirty="0" smtClean="0"/>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a:t>
            </a:r>
            <a:r>
              <a:rPr lang="en-US" altLang="ja-JP" dirty="0" smtClean="0">
                <a:ea typeface="ＭＳ Ｐゴシック" pitchFamily="-84" charset="-128"/>
                <a:cs typeface="ＭＳ Ｐゴシック" pitchFamily="-84" charset="-128"/>
              </a:rPr>
              <a:t> Atlanta meeting</a:t>
            </a:r>
            <a:r>
              <a:rPr lang="en-GB" altLang="ja-JP" dirty="0" smtClean="0">
                <a:ea typeface="ＭＳ Ｐゴシック" pitchFamily="-84" charset="-128"/>
                <a:cs typeface="ＭＳ Ｐゴシック" pitchFamily="-84" charset="-128"/>
              </a:rPr>
              <a:t>:</a:t>
            </a:r>
          </a:p>
          <a:p>
            <a:r>
              <a:rPr lang="en-US" altLang="ja-JP" dirty="0" smtClean="0">
                <a:solidFill>
                  <a:schemeClr val="accent1"/>
                </a:solidFill>
              </a:rPr>
              <a:t>Moved: Hitoshi Morioka	</a:t>
            </a:r>
          </a:p>
          <a:p>
            <a:pPr>
              <a:defRPr/>
            </a:pPr>
            <a:r>
              <a:rPr lang="en-US" altLang="ja-JP" dirty="0" smtClean="0">
                <a:solidFill>
                  <a:schemeClr val="accent1"/>
                </a:solidFill>
              </a:rPr>
              <a:t>Seconded: Marc </a:t>
            </a:r>
            <a:r>
              <a:rPr lang="en-US" altLang="ja-JP" dirty="0" err="1" smtClean="0">
                <a:solidFill>
                  <a:schemeClr val="accent1"/>
                </a:solidFill>
              </a:rPr>
              <a:t>Emmelmann</a:t>
            </a:r>
            <a:endParaRPr lang="en-US" altLang="ja-JP" dirty="0" smtClean="0">
              <a:solidFill>
                <a:schemeClr val="accent1"/>
              </a:solidFill>
            </a:endParaRPr>
          </a:p>
          <a:p>
            <a:r>
              <a:rPr lang="en-US" altLang="ja-JP" dirty="0" smtClean="0">
                <a:solidFill>
                  <a:schemeClr val="accent1"/>
                </a:solidFill>
                <a:ea typeface="ＭＳ Ｐゴシック" pitchFamily="-84" charset="-128"/>
                <a:cs typeface="ＭＳ Ｐゴシック" pitchFamily="-84" charset="-128"/>
              </a:rPr>
              <a:t>Approved  by unanimous consent</a:t>
            </a:r>
          </a:p>
          <a:p>
            <a:pPr lvl="1">
              <a:defRPr/>
            </a:pPr>
            <a:endParaRPr lang="en-US" altLang="ja-JP" dirty="0" smtClean="0">
              <a:solidFill>
                <a:srgbClr val="000000"/>
              </a:solidFill>
            </a:endParaRPr>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a:t>
            </a:r>
            <a:r>
              <a:rPr lang="en-US" altLang="ja-JP" dirty="0" smtClean="0">
                <a:ea typeface="ＭＳ Ｐゴシック" pitchFamily="-84" charset="-128"/>
                <a:cs typeface="ＭＳ Ｐゴシック" pitchFamily="-84" charset="-128"/>
              </a:rPr>
              <a:t> Atlanta to Berlin </a:t>
            </a:r>
            <a:r>
              <a:rPr lang="en-US" altLang="ja-JP" dirty="0" smtClean="0">
                <a:ea typeface="ＭＳ Ｐゴシック" pitchFamily="-84" charset="-128"/>
                <a:cs typeface="ＭＳ Ｐゴシック" pitchFamily="-84" charset="-128"/>
              </a:rPr>
              <a:t>meeting.</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
            </a:r>
            <a:r>
              <a:rPr lang="en-US" altLang="ja-JP" dirty="0" smtClean="0">
                <a:ea typeface="ＭＳ Ｐゴシック" pitchFamily="-84" charset="-128"/>
                <a:cs typeface="ＭＳ Ｐゴシック" pitchFamily="-84" charset="-128"/>
              </a:rPr>
              <a:t> Atlanta to Berlin meeting</a:t>
            </a:r>
            <a:r>
              <a:rPr lang="en-US" altLang="ja-JP" dirty="0" smtClean="0">
                <a:ea typeface="ＭＳ Ｐゴシック" pitchFamily="-84" charset="-128"/>
                <a:cs typeface="ＭＳ Ｐゴシック" pitchFamily="-84" charset="-128"/>
              </a:rPr>
              <a:t>.</a:t>
            </a:r>
          </a:p>
          <a:p>
            <a:pPr>
              <a:defRPr/>
            </a:pPr>
            <a:r>
              <a:rPr lang="en-US" altLang="ja-JP" dirty="0" smtClean="0">
                <a:solidFill>
                  <a:schemeClr val="accent1"/>
                </a:solidFill>
              </a:rPr>
              <a:t>Moved: Hitoshi Morioka</a:t>
            </a:r>
          </a:p>
          <a:p>
            <a:pPr>
              <a:defRPr/>
            </a:pPr>
            <a:r>
              <a:rPr lang="en-US" altLang="ja-JP" dirty="0" smtClean="0">
                <a:solidFill>
                  <a:schemeClr val="accent1"/>
                </a:solidFill>
              </a:rPr>
              <a:t>Seconded: Marc </a:t>
            </a:r>
            <a:r>
              <a:rPr lang="en-US" altLang="ja-JP" dirty="0" err="1" smtClean="0">
                <a:solidFill>
                  <a:schemeClr val="accent1"/>
                </a:solidFill>
              </a:rPr>
              <a:t>Emmelmann</a:t>
            </a:r>
            <a:endParaRPr lang="en-US" altLang="ja-JP" dirty="0" smtClean="0">
              <a:solidFill>
                <a:schemeClr val="accent1"/>
              </a:solidFill>
            </a:endParaRPr>
          </a:p>
          <a:p>
            <a:pPr>
              <a:buNone/>
              <a:defRPr/>
            </a:pPr>
            <a:endParaRPr lang="en-US" altLang="ja-JP" dirty="0" smtClean="0">
              <a:solidFill>
                <a:schemeClr val="accent1"/>
              </a:solidFill>
            </a:endParaRPr>
          </a:p>
          <a:p>
            <a:pPr>
              <a:defRPr/>
            </a:pPr>
            <a:r>
              <a:rPr lang="en-US" altLang="ja-JP" dirty="0" smtClean="0">
                <a:solidFill>
                  <a:schemeClr val="accent1"/>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a:t>
            </a:r>
            <a:r>
              <a:rPr lang="en-US" altLang="ja-JP" sz="2900" dirty="0" smtClean="0">
                <a:ea typeface="ＭＳ Ｐゴシック" pitchFamily="-84" charset="-128"/>
                <a:cs typeface="ＭＳ Ｐゴシック" pitchFamily="-84" charset="-128"/>
              </a:rPr>
              <a:t>May</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endParaRPr lang="en-US" altLang="ja-JP" dirty="0" smtClean="0">
              <a:ea typeface="ＭＳ Ｐゴシック" pitchFamily="-84" charset="-128"/>
              <a:cs typeface="ＭＳ Ｐゴシック" pitchFamily="-84" charset="-128"/>
            </a:endParaRPr>
          </a:p>
          <a:p>
            <a:pPr lvl="1"/>
            <a:r>
              <a:rPr lang="en-US" altLang="ja-JP" sz="2800" dirty="0" smtClean="0"/>
              <a:t>Approve minutes of past meeting and teleconference</a:t>
            </a:r>
          </a:p>
          <a:p>
            <a:pPr lvl="1"/>
            <a:r>
              <a:rPr lang="en-US" altLang="ja-JP" sz="2800" dirty="0" smtClean="0"/>
              <a:t>Comment </a:t>
            </a:r>
            <a:r>
              <a:rPr lang="en-US" altLang="ja-JP" sz="2800" dirty="0" smtClean="0"/>
              <a:t>resolution of</a:t>
            </a:r>
            <a:r>
              <a:rPr lang="en-US" altLang="ja-JP" sz="2800" dirty="0" smtClean="0"/>
              <a:t> WG </a:t>
            </a:r>
            <a:r>
              <a:rPr lang="en-US" altLang="ja-JP" sz="2800" dirty="0" err="1" smtClean="0"/>
              <a:t>recirc</a:t>
            </a:r>
            <a:r>
              <a:rPr lang="en-US" altLang="ja-JP" sz="2800" dirty="0" smtClean="0"/>
              <a:t> </a:t>
            </a:r>
            <a:r>
              <a:rPr lang="en-US" altLang="ja-JP" sz="2800" dirty="0" smtClean="0"/>
              <a:t>LB</a:t>
            </a:r>
          </a:p>
          <a:p>
            <a:pPr lvl="1"/>
            <a:r>
              <a:rPr lang="en-US" altLang="ja-JP" sz="2800" dirty="0" smtClean="0"/>
              <a:t>Approve to forward the draft to Sponsor Ballots </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a:t>
            </a:r>
            <a:r>
              <a:rPr lang="en-US" altLang="ja-JP" sz="2800" dirty="0" smtClean="0"/>
              <a:t> </a:t>
            </a:r>
            <a:r>
              <a:rPr lang="en-US" altLang="ja-JP" sz="2800" dirty="0" smtClean="0"/>
              <a:t>July</a:t>
            </a:r>
            <a:endParaRPr lang="en-US" altLang="ja-JP" sz="2800" dirty="0" smtClean="0"/>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24</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March 2015</a:t>
            </a:r>
            <a:endParaRPr lang="en-US" altLang="ja-JP" dirty="0">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25</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92500"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 </a:t>
            </a:r>
            <a:r>
              <a:rPr lang="en-US" altLang="ja-JP" dirty="0" smtClean="0"/>
              <a:t>Oct  ??</a:t>
            </a:r>
            <a:r>
              <a:rPr lang="en-US" altLang="ja-JP" baseline="30000" dirty="0" err="1" smtClean="0"/>
              <a:t>th</a:t>
            </a:r>
            <a:r>
              <a:rPr lang="en-US" altLang="ja-JP" dirty="0" smtClean="0"/>
              <a:t> to Jan ??</a:t>
            </a:r>
            <a:r>
              <a:rPr lang="en-US" altLang="ja-JP" baseline="30000" dirty="0" err="1" smtClean="0"/>
              <a:t>st</a:t>
            </a:r>
            <a:r>
              <a:rPr lang="en-US" altLang="ja-JP" dirty="0" smtClean="0"/>
              <a:t>.</a:t>
            </a:r>
          </a:p>
          <a:p>
            <a:pPr lvl="1">
              <a:defRPr/>
            </a:pPr>
            <a:r>
              <a:rPr lang="en-US" altLang="ja-JP" dirty="0" smtClean="0"/>
              <a:t>Tuesdays 10:00 ET</a:t>
            </a:r>
            <a:endParaRPr lang="ja-JP" altLang="en-US" dirty="0" smtClean="0"/>
          </a:p>
          <a:p>
            <a:pPr lvl="1">
              <a:defRPr/>
            </a:pPr>
            <a:r>
              <a:rPr lang="en-US" altLang="ja-JP" dirty="0" smtClean="0"/>
              <a:t>Duration 1.0Hour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March </a:t>
            </a:r>
            <a:r>
              <a:rPr lang="en-US" altLang="ja-JP" sz="2900" dirty="0" smtClean="0">
                <a:ea typeface="ＭＳ Ｐゴシック" pitchFamily="-65" charset="-128"/>
                <a:cs typeface="ＭＳ Ｐゴシック" pitchFamily="-65" charset="-128"/>
              </a:rPr>
              <a:t>2015</a:t>
            </a:r>
            <a:r>
              <a:rPr lang="en-US" altLang="ja-JP" sz="2900" dirty="0" smtClean="0">
                <a:ea typeface="ＭＳ Ｐゴシック" pitchFamily="-65" charset="-128"/>
                <a:cs typeface="ＭＳ Ｐゴシック" pitchFamily="-65" charset="-128"/>
              </a:rPr>
              <a:t> Berlin</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endParaRPr lang="en-US" altLang="ja-JP" dirty="0" smtClean="0">
              <a:ea typeface="ＭＳ Ｐゴシック" pitchFamily="-84" charset="-128"/>
              <a:cs typeface="ＭＳ Ｐゴシック" pitchFamily="-84" charset="-128"/>
            </a:endParaRP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a:t>
            </a:r>
          </a:p>
          <a:p>
            <a:pPr lvl="1"/>
            <a:r>
              <a:rPr lang="en-US" altLang="ja-JP" sz="2800" dirty="0" smtClean="0"/>
              <a:t>Approve to forward the draft to Sponsor Ballots </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May</a:t>
            </a:r>
          </a:p>
          <a:p>
            <a:pPr lvl="1"/>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March 2015</a:t>
            </a:r>
            <a:endParaRPr lang="en-US" altLang="ja-JP">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r>
              <a:rPr lang="en-US" altLang="ja-JP" dirty="0" err="1" smtClean="0"/>
              <a:t>Adhoc</a:t>
            </a:r>
            <a:r>
              <a:rPr lang="en-US" altLang="ja-JP" dirty="0" smtClean="0"/>
              <a:t>)</a:t>
            </a:r>
            <a:br>
              <a:rPr lang="en-US" altLang="ja-JP" dirty="0" smtClean="0"/>
            </a:br>
            <a:r>
              <a:rPr lang="en-US" altLang="ja-JP" dirty="0" smtClean="0"/>
              <a:t>Monday</a:t>
            </a:r>
            <a:r>
              <a:rPr lang="en-US" altLang="ja-JP" dirty="0" smtClean="0"/>
              <a:t> </a:t>
            </a:r>
            <a:r>
              <a:rPr lang="en-US" altLang="ja-JP" dirty="0" smtClean="0"/>
              <a:t>March</a:t>
            </a:r>
            <a:r>
              <a:rPr lang="en-US" altLang="ja-JP" dirty="0" smtClean="0"/>
              <a:t> </a:t>
            </a:r>
            <a:r>
              <a:rPr lang="en-US" altLang="ja-JP" dirty="0" smtClean="0"/>
              <a:t>9</a:t>
            </a:r>
            <a:r>
              <a:rPr lang="en-US" altLang="ja-JP" dirty="0" smtClean="0"/>
              <a:t>th </a:t>
            </a:r>
            <a:r>
              <a:rPr lang="en-US" altLang="ja-JP" dirty="0" smtClean="0"/>
              <a:t>,  </a:t>
            </a:r>
            <a:r>
              <a:rPr lang="en-US" altLang="ja-JP" dirty="0" smtClean="0"/>
              <a:t>2015 </a:t>
            </a:r>
            <a:r>
              <a:rPr lang="en-US" altLang="ja-JP" dirty="0" smtClean="0"/>
              <a:t>– 8:00-10:00</a:t>
            </a:r>
          </a:p>
        </p:txBody>
      </p:sp>
      <p:sp>
        <p:nvSpPr>
          <p:cNvPr id="26627" name="Content Placeholder 2"/>
          <p:cNvSpPr>
            <a:spLocks noGrp="1"/>
          </p:cNvSpPr>
          <p:nvPr>
            <p:ph idx="1"/>
          </p:nvPr>
        </p:nvSpPr>
        <p:spPr/>
        <p:txBody>
          <a:bodyPr>
            <a:normAutofit lnSpcReduction="1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Status Report of comment resolution</a:t>
            </a:r>
          </a:p>
          <a:p>
            <a:r>
              <a:rPr lang="en-US" altLang="ja-JP" dirty="0" smtClean="0"/>
              <a:t>Editors report</a:t>
            </a:r>
            <a:endParaRPr lang="ja-JP" altLang="en-US" dirty="0" smtClean="0"/>
          </a:p>
          <a:p>
            <a:r>
              <a:rPr lang="en-US" altLang="ja-JP" dirty="0" smtClean="0"/>
              <a:t>Comment resolution</a:t>
            </a:r>
          </a:p>
          <a:p>
            <a:pPr lvl="1"/>
            <a:r>
              <a:rPr lang="en-US" altLang="ja-JP" dirty="0" smtClean="0"/>
              <a:t>Presentations</a:t>
            </a:r>
          </a:p>
          <a:p>
            <a:r>
              <a:rPr lang="en-US" altLang="ja-JP" dirty="0" smtClean="0"/>
              <a:t>Recess until PM2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March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a:t>
            </a:r>
            <a:r>
              <a:rPr lang="en-US" altLang="ja-JP" dirty="0" smtClean="0"/>
              <a:t> March </a:t>
            </a:r>
            <a:r>
              <a:rPr lang="en-US" altLang="ja-JP" dirty="0" smtClean="0"/>
              <a:t>9</a:t>
            </a:r>
            <a:r>
              <a:rPr lang="en-US" altLang="ja-JP" dirty="0" smtClean="0"/>
              <a:t>th</a:t>
            </a:r>
            <a:r>
              <a:rPr lang="en-US" altLang="ja-JP" dirty="0" smtClean="0"/>
              <a:t>,  </a:t>
            </a:r>
            <a:r>
              <a:rPr lang="en-US" altLang="ja-JP" dirty="0" smtClean="0"/>
              <a:t>2015 </a:t>
            </a:r>
            <a:r>
              <a:rPr lang="en-US" altLang="ja-JP" dirty="0" smtClean="0"/>
              <a:t>– 16:00-18:00</a:t>
            </a:r>
          </a:p>
        </p:txBody>
      </p:sp>
      <p:sp>
        <p:nvSpPr>
          <p:cNvPr id="26627" name="Content Placeholder 2"/>
          <p:cNvSpPr>
            <a:spLocks noGrp="1"/>
          </p:cNvSpPr>
          <p:nvPr>
            <p:ph idx="1"/>
          </p:nvPr>
        </p:nvSpPr>
        <p:spPr/>
        <p:txBody>
          <a:bodyPr>
            <a:normAutofit lnSpcReduction="1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the past meeting minutes.</a:t>
            </a:r>
          </a:p>
          <a:p>
            <a:r>
              <a:rPr lang="en-US" altLang="ja-JP" dirty="0" smtClean="0"/>
              <a:t>Status Report of comment resolution</a:t>
            </a:r>
          </a:p>
          <a:p>
            <a:r>
              <a:rPr lang="en-US" altLang="ja-JP" dirty="0" smtClean="0"/>
              <a:t>Editors report</a:t>
            </a:r>
            <a:endParaRPr lang="ja-JP" altLang="en-US" dirty="0" smtClean="0"/>
          </a:p>
          <a:p>
            <a:r>
              <a:rPr lang="en-US" altLang="ja-JP" dirty="0" smtClean="0"/>
              <a:t>Comment resolution</a:t>
            </a:r>
          </a:p>
          <a:p>
            <a:r>
              <a:rPr lang="en-US" altLang="ja-JP" dirty="0" smtClean="0"/>
              <a:t>Recess until Tuesday </a:t>
            </a:r>
            <a:r>
              <a:rPr lang="en-US" altLang="ja-JP" dirty="0" smtClean="0"/>
              <a:t>AM1</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March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8</a:t>
            </a:fld>
            <a:endParaRPr lang="en-US" altLang="ja-JP"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March 10th</a:t>
            </a:r>
            <a:r>
              <a:rPr lang="en-US" altLang="ja-JP" dirty="0" smtClean="0"/>
              <a:t>,  </a:t>
            </a:r>
            <a:r>
              <a:rPr lang="en-US" altLang="ja-JP" dirty="0" smtClean="0"/>
              <a:t>2015 </a:t>
            </a:r>
            <a:r>
              <a:rPr lang="en-US" altLang="ja-JP" dirty="0" smtClean="0"/>
              <a:t>–</a:t>
            </a:r>
            <a:r>
              <a:rPr lang="en-US" altLang="ja-JP" dirty="0" smtClean="0"/>
              <a:t> </a:t>
            </a:r>
            <a:r>
              <a:rPr lang="en-US" altLang="ja-JP" dirty="0" smtClean="0"/>
              <a:t>08</a:t>
            </a:r>
            <a:r>
              <a:rPr lang="en-US" altLang="ja-JP" dirty="0" smtClean="0"/>
              <a:t>:00-10:</a:t>
            </a:r>
            <a:r>
              <a:rPr lang="en-US" altLang="ja-JP" dirty="0" smtClean="0"/>
              <a:t>0</a:t>
            </a:r>
            <a:r>
              <a:rPr lang="en-US" altLang="ja-JP" dirty="0" smtClean="0"/>
              <a:t>0</a:t>
            </a:r>
            <a:endParaRPr lang="en-US" altLang="ja-JP" dirty="0" smtClean="0"/>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a:t>
            </a:r>
            <a:r>
              <a:rPr lang="en-US" altLang="ja-JP" dirty="0" smtClean="0"/>
              <a:t>PM2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March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9</a:t>
            </a:fld>
            <a:endParaRPr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27431</TotalTime>
  <Words>2374</Words>
  <Application>Microsoft Macintosh PowerPoint</Application>
  <PresentationFormat>画面に合わせる (4:3)</PresentationFormat>
  <Paragraphs>345</Paragraphs>
  <Slides>26</Slides>
  <Notes>16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26</vt:i4>
      </vt:variant>
    </vt:vector>
  </HeadingPairs>
  <TitlesOfParts>
    <vt:vector size="27" baseType="lpstr">
      <vt:lpstr>802-11-Submission</vt:lpstr>
      <vt:lpstr>IEEE 802.11ai Fast Initial Link Setup  Agenda for March 2015 Berlin </vt:lpstr>
      <vt:lpstr>Abstract</vt:lpstr>
      <vt:lpstr>Meeting Protocol</vt:lpstr>
      <vt:lpstr>Attendance</vt:lpstr>
      <vt:lpstr>Attendance, Voting &amp; Document Status</vt:lpstr>
      <vt:lpstr>IEEE 802.11 FILS TGai – March 2015 Berlin</vt:lpstr>
      <vt:lpstr>Agenda (Adhoc) Monday March 9th ,  2015 – 8:00-10:00</vt:lpstr>
      <vt:lpstr>Agenda  Monday March 9th,  2015 – 16:00-18:00</vt:lpstr>
      <vt:lpstr>Agenda  Tuesday March 10th,  2015 – 08:00-10:00</vt:lpstr>
      <vt:lpstr>Agenda  Tuesday March 10th,  2015 – 16:00-18:00</vt:lpstr>
      <vt:lpstr>Agenda  Tuesday March 10th,  2015 – 19:30 - 21:30</vt:lpstr>
      <vt:lpstr>Agenda Wednesday March 11th ,  2015 – 13:30-15:30</vt:lpstr>
      <vt:lpstr>Agenda Wednesday March 11th ,  2015 – 16:00-18:00</vt:lpstr>
      <vt:lpstr>Agenda Thursday March 12th ,  2015 – 8:00-10:00</vt:lpstr>
      <vt:lpstr>Agenda  Thursday  March 12th,  2015 – 13:30-15:30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Atlanta</vt:lpstr>
      <vt:lpstr>Approve TGai teleconference meeting minutes of Atlanta to Berlin meeting.</vt:lpstr>
      <vt:lpstr>Plan for May</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517</cp:revision>
  <cp:lastPrinted>1998-02-10T13:28:06Z</cp:lastPrinted>
  <dcterms:created xsi:type="dcterms:W3CDTF">2015-01-29T14:16:39Z</dcterms:created>
  <dcterms:modified xsi:type="dcterms:W3CDTF">2015-01-29T14:37:30Z</dcterms:modified>
  <cp:category/>
</cp:coreProperties>
</file>