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269" r:id="rId2"/>
    <p:sldId id="271" r:id="rId3"/>
    <p:sldId id="358" r:id="rId4"/>
    <p:sldId id="460" r:id="rId5"/>
    <p:sldId id="443" r:id="rId6"/>
    <p:sldId id="465" r:id="rId7"/>
    <p:sldId id="414" r:id="rId8"/>
    <p:sldId id="432" r:id="rId9"/>
    <p:sldId id="468" r:id="rId10"/>
    <p:sldId id="470" r:id="rId11"/>
    <p:sldId id="471" r:id="rId12"/>
    <p:sldId id="472" r:id="rId13"/>
    <p:sldId id="473" r:id="rId14"/>
    <p:sldId id="474" r:id="rId15"/>
    <p:sldId id="439" r:id="rId16"/>
    <p:sldId id="475" r:id="rId17"/>
    <p:sldId id="469" r:id="rId18"/>
    <p:sldId id="478" r:id="rId19"/>
    <p:sldId id="479" r:id="rId20"/>
    <p:sldId id="476" r:id="rId21"/>
    <p:sldId id="480" r:id="rId22"/>
    <p:sldId id="481" r:id="rId23"/>
    <p:sldId id="430" r:id="rId24"/>
    <p:sldId id="482" r:id="rId25"/>
    <p:sldId id="477" r:id="rId26"/>
    <p:sldId id="484" r:id="rId27"/>
    <p:sldId id="426" r:id="rId28"/>
    <p:sldId id="485" r:id="rId29"/>
    <p:sldId id="467" r:id="rId30"/>
    <p:sldId id="487" r:id="rId31"/>
    <p:sldId id="488" r:id="rId32"/>
    <p:sldId id="486" r:id="rId33"/>
    <p:sldId id="390"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7" autoAdjust="0"/>
    <p:restoredTop sz="98109" autoAdjust="0"/>
  </p:normalViewPr>
  <p:slideViewPr>
    <p:cSldViewPr>
      <p:cViewPr varScale="1">
        <p:scale>
          <a:sx n="89" d="100"/>
          <a:sy n="89" d="100"/>
        </p:scale>
        <p:origin x="-5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P802.11-15/0237r9</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P802.11-15/0237r9</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P802.11-15/0237r9</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P802.11-15/0237r9</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15635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P802.11-15/0237r9</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r>
              <a:rPr lang="en-US" sz="2400" dirty="0" smtClean="0"/>
              <a:t>)</a:t>
            </a:r>
          </a:p>
          <a:p>
            <a:pPr marL="685800" lvl="2" indent="-342900">
              <a:lnSpc>
                <a:spcPct val="80000"/>
              </a:lnSpc>
            </a:pPr>
            <a:r>
              <a:rPr lang="en-US" altLang="ja-JP" sz="2200" dirty="0" smtClean="0">
                <a:cs typeface="ＭＳ Ｐゴシック" charset="0"/>
              </a:rPr>
              <a:t>Presented on Link Speed and Annex P</a:t>
            </a:r>
          </a:p>
          <a:p>
            <a:pPr marL="685800" lvl="2" indent="-342900">
              <a:lnSpc>
                <a:spcPct val="80000"/>
              </a:lnSpc>
            </a:pPr>
            <a:r>
              <a:rPr lang="en-US" altLang="ja-JP" sz="2200" dirty="0" smtClean="0">
                <a:cs typeface="ＭＳ Ｐゴシック" charset="0"/>
              </a:rPr>
              <a:t>Will be voted on AM 2 tomorrow.</a:t>
            </a:r>
            <a:endParaRPr lang="en-US" altLang="ja-JP" sz="2200" dirty="0">
              <a:cs typeface="ＭＳ Ｐゴシック" charset="0"/>
            </a:endParaRP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a:t>11-15/</a:t>
            </a:r>
            <a:r>
              <a:rPr lang="en-US" sz="2400" dirty="0" smtClean="0"/>
              <a:t>150r5, </a:t>
            </a:r>
            <a:r>
              <a:rPr lang="en-US" sz="2400" dirty="0"/>
              <a:t>“</a:t>
            </a:r>
            <a:r>
              <a:rPr lang="en-CA" sz="2400" dirty="0"/>
              <a:t>GCR using SYNRA for GLK</a:t>
            </a:r>
            <a:r>
              <a:rPr lang="en-US" sz="2400" dirty="0"/>
              <a:t>” Ganesh </a:t>
            </a:r>
            <a:r>
              <a:rPr lang="en-US" sz="2400" dirty="0" err="1"/>
              <a:t>Venkatesan</a:t>
            </a:r>
            <a:r>
              <a:rPr lang="en-US" sz="2400" dirty="0"/>
              <a:t> (Intel)</a:t>
            </a:r>
          </a:p>
          <a:p>
            <a:pPr marL="342900" lvl="1" indent="-342900">
              <a:lnSpc>
                <a:spcPct val="80000"/>
              </a:lnSpc>
              <a:buFontTx/>
              <a:buChar char="•"/>
            </a:pPr>
            <a:r>
              <a:rPr lang="en-US" sz="2400" dirty="0" smtClean="0"/>
              <a:t>11</a:t>
            </a:r>
            <a:r>
              <a:rPr lang="en-US" sz="2400" dirty="0"/>
              <a:t>-15/</a:t>
            </a:r>
            <a:r>
              <a:rPr lang="en-US" sz="2400" dirty="0" smtClean="0"/>
              <a:t>283r3, </a:t>
            </a:r>
            <a:r>
              <a:rPr lang="en-US" sz="2400" dirty="0"/>
              <a:t>“An adaptation of GCR for GLK links” Ganesh </a:t>
            </a:r>
            <a:r>
              <a:rPr lang="en-US" sz="2400" dirty="0" err="1"/>
              <a:t>Venkatesan</a:t>
            </a:r>
            <a:r>
              <a:rPr lang="en-US" sz="2400" dirty="0"/>
              <a:t> (Intel)</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p>
          <a:p>
            <a:pPr>
              <a:lnSpc>
                <a:spcPct val="80000"/>
              </a:lnSpc>
            </a:pPr>
            <a:r>
              <a:rPr lang="en-US" altLang="ja-JP" b="0" dirty="0" smtClean="0">
                <a:cs typeface="ＭＳ Ｐゴシック" charset="0"/>
              </a:rPr>
              <a:t>Moved, to adopt the changes in 11-15/116r3 Section “</a:t>
            </a:r>
            <a:r>
              <a:rPr lang="en-US" altLang="ja-JP" b="0" dirty="0" smtClean="0">
                <a:cs typeface="ＭＳ Ｐゴシック" charset="0"/>
              </a:rPr>
              <a:t>a”.</a:t>
            </a:r>
          </a:p>
          <a:p>
            <a:pPr lvl="1">
              <a:lnSpc>
                <a:spcPct val="8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Joseph Levy</a:t>
            </a:r>
          </a:p>
          <a:p>
            <a:pPr lvl="1">
              <a:lnSpc>
                <a:spcPct val="80000"/>
              </a:lnSpc>
            </a:pPr>
            <a:r>
              <a:rPr lang="en-US" altLang="ja-JP" b="0" dirty="0" smtClean="0">
                <a:cs typeface="ＭＳ Ｐゴシック" charset="0"/>
              </a:rPr>
              <a:t>Yes: 6   No: 0   Abstain: 0</a:t>
            </a:r>
          </a:p>
          <a:p>
            <a:pPr>
              <a:lnSpc>
                <a:spcPct val="80000"/>
              </a:lnSpc>
            </a:pPr>
            <a:r>
              <a:rPr lang="en-US" altLang="ja-JP" b="0" dirty="0" smtClean="0">
                <a:cs typeface="ＭＳ Ｐゴシック" charset="0"/>
              </a:rPr>
              <a:t>11-15/116r3 Section “b” as modified by inserting “by an AP” after “In GLK transmissions” adopted by unanimous consent.</a:t>
            </a:r>
          </a:p>
          <a:p>
            <a:pPr marL="0" indent="0">
              <a:lnSpc>
                <a:spcPct val="80000"/>
              </a:lnSpc>
              <a:buNone/>
            </a:pPr>
            <a:endParaRPr lang="en-US" altLang="ja-JP" b="0" dirty="0" smtClean="0">
              <a:cs typeface="ＭＳ Ｐゴシック" charset="0"/>
            </a:endParaRPr>
          </a:p>
        </p:txBody>
      </p:sp>
    </p:spTree>
    <p:extLst>
      <p:ext uri="{BB962C8B-B14F-4D97-AF65-F5344CB8AC3E}">
        <p14:creationId xmlns:p14="http://schemas.microsoft.com/office/powerpoint/2010/main" val="1012859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“c” adopted </a:t>
            </a:r>
            <a:r>
              <a:rPr lang="en-US" altLang="ja-JP" sz="2400" dirty="0">
                <a:cs typeface="ＭＳ Ｐゴシック" charset="0"/>
              </a:rPr>
              <a:t>by unanimous consent.</a:t>
            </a:r>
          </a:p>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“g” are editorial and will be made by the Editor.</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25406621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a:t>
            </a:r>
            <a:r>
              <a:rPr lang="en-GB" b="0" dirty="0" smtClean="0"/>
              <a:t>issues</a:t>
            </a:r>
          </a:p>
          <a:p>
            <a:pPr lvl="1">
              <a:lnSpc>
                <a:spcPct val="80000"/>
              </a:lnSpc>
            </a:pPr>
            <a:r>
              <a:rPr lang="en-GB" dirty="0" smtClean="0"/>
              <a:t>P802.11ak_D0.07 clause 10.47.2 as modified, Donald Eastlake (Huawei)</a:t>
            </a:r>
          </a:p>
          <a:p>
            <a:pPr lvl="1">
              <a:lnSpc>
                <a:spcPct val="80000"/>
              </a:lnSpc>
            </a:pPr>
            <a:r>
              <a:rPr lang="en-GB" b="0" dirty="0" smtClean="0"/>
              <a:t>11-14/0562r5, Norm Finn (Cisco)</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May 2015 802.11 meeting on Monday April 6</a:t>
            </a:r>
            <a:r>
              <a:rPr lang="en-US" baseline="30000" dirty="0"/>
              <a:t>th</a:t>
            </a:r>
            <a:r>
              <a:rPr lang="en-US" dirty="0"/>
              <a:t>, April 27</a:t>
            </a:r>
            <a:r>
              <a:rPr lang="en-US" baseline="30000" dirty="0"/>
              <a:t>th</a:t>
            </a:r>
            <a:r>
              <a:rPr lang="en-US" dirty="0"/>
              <a:t>, and May 4</a:t>
            </a:r>
            <a:r>
              <a:rPr lang="en-US" baseline="30000" dirty="0"/>
              <a:t>th</a:t>
            </a:r>
            <a:r>
              <a:rPr lang="en-US" dirty="0"/>
              <a:t> at 11am Eastern time.</a:t>
            </a:r>
          </a:p>
          <a:p>
            <a:pPr lvl="1">
              <a:lnSpc>
                <a:spcPct val="80000"/>
              </a:lnSpc>
            </a:pPr>
            <a:r>
              <a:rPr lang="en-US" dirty="0"/>
              <a:t>Approved by unanimous consent.</a:t>
            </a:r>
          </a:p>
          <a:p>
            <a:pPr>
              <a:lnSpc>
                <a:spcPct val="80000"/>
              </a:lnSpc>
            </a:pPr>
            <a:r>
              <a:rPr lang="en-US" b="0" dirty="0" smtClean="0"/>
              <a:t>Recess </a:t>
            </a:r>
            <a:r>
              <a:rPr lang="en-US" b="0" dirty="0"/>
              <a:t>until 9:30.</a:t>
            </a:r>
          </a:p>
          <a:p>
            <a:pPr>
              <a:lnSpc>
                <a:spcPct val="80000"/>
              </a:lnSpc>
            </a:pPr>
            <a:r>
              <a:rPr lang="en-GB" b="0" dirty="0" smtClean="0"/>
              <a:t>11</a:t>
            </a:r>
            <a:r>
              <a:rPr lang="en-GB" b="0" dirty="0"/>
              <a:t>-15/</a:t>
            </a:r>
            <a:r>
              <a:rPr lang="en-GB" b="0" dirty="0" smtClean="0"/>
              <a:t>0454r0, “Some more DS architecture concepts” Mark Hamilton (</a:t>
            </a:r>
            <a:r>
              <a:rPr lang="en-GB" b="0" dirty="0" err="1" smtClean="0"/>
              <a:t>SpectraLink</a:t>
            </a:r>
            <a:r>
              <a:rPr lang="en-GB" b="0" dirty="0" smtClean="0"/>
              <a:t>)</a:t>
            </a:r>
            <a:endParaRPr lang="en-GB" b="0" dirty="0"/>
          </a:p>
          <a:p>
            <a:pPr>
              <a:lnSpc>
                <a:spcPct val="80000"/>
              </a:lnSpc>
            </a:pPr>
            <a:r>
              <a:rPr lang="en-GB" b="0" dirty="0"/>
              <a:t>11ak Recess until </a:t>
            </a:r>
            <a:r>
              <a:rPr lang="en-GB" b="0" dirty="0" smtClean="0"/>
              <a:t>10:</a:t>
            </a:r>
            <a:r>
              <a:rPr lang="en-GB" b="0" dirty="0"/>
              <a:t>30.</a:t>
            </a:r>
          </a:p>
          <a:p>
            <a:pPr marL="0" indent="0">
              <a:lnSpc>
                <a:spcPct val="80000"/>
              </a:lnSpc>
              <a:buNone/>
            </a:pPr>
            <a:endParaRPr lang="en-GB" sz="2000" b="0" dirty="0"/>
          </a:p>
        </p:txBody>
      </p:sp>
    </p:spTree>
    <p:extLst>
      <p:ext uri="{BB962C8B-B14F-4D97-AF65-F5344CB8AC3E}">
        <p14:creationId xmlns:p14="http://schemas.microsoft.com/office/powerpoint/2010/main" val="15292662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List of items</a:t>
            </a:r>
          </a:p>
          <a:p>
            <a:pPr lvl="1">
              <a:lnSpc>
                <a:spcPct val="90000"/>
              </a:lnSpc>
            </a:pPr>
            <a:r>
              <a:rPr lang="en-US" dirty="0" smtClean="0"/>
              <a:t>GLK GCR</a:t>
            </a:r>
          </a:p>
          <a:p>
            <a:pPr lvl="1">
              <a:lnSpc>
                <a:spcPct val="90000"/>
              </a:lnSpc>
            </a:pPr>
            <a:r>
              <a:rPr lang="en-US" b="0" dirty="0" smtClean="0">
                <a:solidFill>
                  <a:srgbClr val="0000FF"/>
                </a:solidFill>
              </a:rPr>
              <a:t>Annex P</a:t>
            </a:r>
          </a:p>
          <a:p>
            <a:pPr lvl="1">
              <a:lnSpc>
                <a:spcPct val="90000"/>
              </a:lnSpc>
            </a:pPr>
            <a:r>
              <a:rPr lang="en-US" dirty="0" smtClean="0"/>
              <a:t>Link Rate Determination (+MIB)</a:t>
            </a:r>
          </a:p>
          <a:p>
            <a:pPr lvl="1">
              <a:lnSpc>
                <a:spcPct val="90000"/>
              </a:lnSpc>
            </a:pPr>
            <a:r>
              <a:rPr lang="en-US" b="0" dirty="0" smtClean="0"/>
              <a:t>Clause 5 stuff</a:t>
            </a:r>
          </a:p>
          <a:p>
            <a:pPr lvl="1">
              <a:lnSpc>
                <a:spcPct val="90000"/>
              </a:lnSpc>
            </a:pPr>
            <a:r>
              <a:rPr lang="en-US" dirty="0" smtClean="0">
                <a:solidFill>
                  <a:srgbClr val="0000FF"/>
                </a:solidFill>
              </a:rPr>
              <a:t>Mesh</a:t>
            </a:r>
            <a:endParaRPr lang="en-US" b="0" dirty="0" smtClean="0">
              <a:solidFill>
                <a:srgbClr val="0000FF"/>
              </a:solidFill>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adopt the draft changes in Section “d” of 11-15/116r4.</a:t>
            </a:r>
          </a:p>
          <a:p>
            <a:pPr lvl="1">
              <a:lnSpc>
                <a:spcPct val="90000"/>
              </a:lnSpc>
            </a:pPr>
            <a:r>
              <a:rPr lang="en-US" b="0" dirty="0" smtClean="0"/>
              <a:t>Adopted by unanimous consent.</a:t>
            </a:r>
          </a:p>
          <a:p>
            <a:pPr>
              <a:lnSpc>
                <a:spcPct val="90000"/>
              </a:lnSpc>
            </a:pPr>
            <a:r>
              <a:rPr lang="en-US" b="0" dirty="0" smtClean="0"/>
              <a:t>Moved, to adopt the draft changes in Section “f” of 11-15/116r5 and resolve CID #89 as “Revise” with Response “See Section “f” of 11-15/116r5.”</a:t>
            </a:r>
          </a:p>
          <a:p>
            <a:pPr lvl="1">
              <a:lnSpc>
                <a:spcPct val="90000"/>
              </a:lnSpc>
            </a:pPr>
            <a:r>
              <a:rPr lang="en-US" dirty="0" smtClean="0"/>
              <a:t>Adopted by unanimous consent.</a:t>
            </a:r>
            <a:endParaRPr lang="en-US" b="0" dirty="0" smtClean="0"/>
          </a:p>
          <a:p>
            <a:pPr>
              <a:lnSpc>
                <a:spcPct val="90000"/>
              </a:lnSpc>
            </a:pPr>
            <a:r>
              <a:rPr lang="en-US" b="0" dirty="0" smtClean="0"/>
              <a:t>11-15/150r6, “</a:t>
            </a:r>
            <a:r>
              <a:rPr lang="en-CA" b="0" dirty="0"/>
              <a:t>GCR using SYNRA for </a:t>
            </a:r>
            <a:r>
              <a:rPr lang="en-CA" b="0" dirty="0" smtClean="0"/>
              <a:t>GLK” </a:t>
            </a:r>
            <a:r>
              <a:rPr lang="en-US" b="0" dirty="0" smtClean="0"/>
              <a:t>Ganesh </a:t>
            </a:r>
            <a:r>
              <a:rPr lang="en-US" b="0" dirty="0" err="1" smtClean="0"/>
              <a:t>Venkatesan</a:t>
            </a:r>
            <a:r>
              <a:rPr lang="en-US" b="0" dirty="0" smtClean="0"/>
              <a:t> (Intel)</a:t>
            </a:r>
          </a:p>
          <a:p>
            <a:pPr>
              <a:lnSpc>
                <a:spcPct val="90000"/>
              </a:lnSpc>
            </a:pPr>
            <a:r>
              <a:rPr lang="en-US" b="0" dirty="0" smtClean="0"/>
              <a:t>11-15/283r4, “</a:t>
            </a:r>
            <a:r>
              <a:rPr lang="en-GB" b="0" dirty="0"/>
              <a:t>An adaptation of GCR for GLK </a:t>
            </a:r>
            <a:r>
              <a:rPr lang="en-GB" b="0" dirty="0" smtClean="0"/>
              <a:t>links</a:t>
            </a:r>
            <a:r>
              <a:rPr lang="en-US" b="0" dirty="0" smtClean="0"/>
              <a:t>” Ganesh </a:t>
            </a:r>
            <a:r>
              <a:rPr lang="en-US" b="0" dirty="0" err="1"/>
              <a:t>Venkatesan</a:t>
            </a:r>
            <a:r>
              <a:rPr lang="en-US" b="0" dirty="0"/>
              <a:t> (Intel</a:t>
            </a:r>
            <a:r>
              <a:rPr lang="en-US" b="0" dirty="0" smtClean="0"/>
              <a:t>)</a:t>
            </a:r>
          </a:p>
          <a:p>
            <a:pPr>
              <a:lnSpc>
                <a:spcPct val="90000"/>
              </a:lnSpc>
            </a:pPr>
            <a:r>
              <a:rPr lang="en-US" b="0" dirty="0" smtClean="0"/>
              <a:t>Recess </a:t>
            </a:r>
            <a:r>
              <a:rPr lang="en-US" b="0" dirty="0" smtClean="0"/>
              <a:t>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14977275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a:t>
            </a:r>
            <a:r>
              <a:rPr lang="en-US" b="0" dirty="0" smtClean="0">
                <a:cs typeface="ＭＳ Ｐゴシック" charset="0"/>
              </a:rPr>
              <a:t>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solidFill>
                  <a:srgbClr val="0000FF"/>
                </a:solidFill>
              </a:rPr>
              <a:t>Link </a:t>
            </a:r>
            <a:r>
              <a:rPr lang="en-US" dirty="0">
                <a:solidFill>
                  <a:srgbClr val="0000FF"/>
                </a:solidFill>
              </a:rPr>
              <a:t>Rate Determination (+MIB)</a:t>
            </a:r>
          </a:p>
          <a:p>
            <a:pPr lvl="1">
              <a:lnSpc>
                <a:spcPct val="90000"/>
              </a:lnSpc>
            </a:pPr>
            <a:r>
              <a:rPr lang="en-US" dirty="0">
                <a:solidFill>
                  <a:srgbClr val="0000FF"/>
                </a:solidFill>
              </a:rPr>
              <a:t>Clause 5 stuff</a:t>
            </a:r>
          </a:p>
          <a:p>
            <a:pPr>
              <a:lnSpc>
                <a:spcPct val="90000"/>
              </a:lnSpc>
            </a:pPr>
            <a:r>
              <a:rPr lang="en-US" b="0" dirty="0" smtClean="0">
                <a:cs typeface="ＭＳ Ｐゴシック" charset="0"/>
              </a:rPr>
              <a:t>Moved, to adopt the draft changes in Section “e” of 11-15/116r6.</a:t>
            </a:r>
          </a:p>
          <a:p>
            <a:pPr lvl="1">
              <a:lnSpc>
                <a:spcPct val="90000"/>
              </a:lnSpc>
            </a:pPr>
            <a:r>
              <a:rPr lang="en-US" dirty="0" smtClean="0">
                <a:cs typeface="ＭＳ Ｐゴシック" charset="0"/>
              </a:rPr>
              <a:t>Adopted by unanimous consent.</a:t>
            </a: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11-15/415r2, “” Mark Hamilton (</a:t>
            </a:r>
            <a:r>
              <a:rPr lang="en-US" b="0" dirty="0" err="1" smtClean="0"/>
              <a:t>SpectraLink</a:t>
            </a:r>
            <a:r>
              <a:rPr lang="en-US" b="0" dirty="0" smtClean="0"/>
              <a:t>)</a:t>
            </a:r>
          </a:p>
          <a:p>
            <a:pPr>
              <a:lnSpc>
                <a:spcPct val="90000"/>
              </a:lnSpc>
            </a:pPr>
            <a:r>
              <a:rPr lang="en-US" b="0" dirty="0" smtClean="0"/>
              <a:t>Moved, to adopt the draft changes in 11-15/415r3 and resolve CID #33 as indicated therein.</a:t>
            </a:r>
          </a:p>
          <a:p>
            <a:pPr lvl="1">
              <a:lnSpc>
                <a:spcPct val="90000"/>
              </a:lnSpc>
            </a:pPr>
            <a:r>
              <a:rPr lang="en-US" dirty="0" smtClean="0"/>
              <a:t>Adopted by unanimous consent.</a:t>
            </a:r>
            <a:endParaRPr lang="en-US" b="0" dirty="0" smtClean="0"/>
          </a:p>
          <a:p>
            <a:pPr>
              <a:lnSpc>
                <a:spcPct val="90000"/>
              </a:lnSpc>
            </a:pPr>
            <a:r>
              <a:rPr lang="en-US" b="0" dirty="0"/>
              <a:t>11-15/150r6, “</a:t>
            </a:r>
            <a:r>
              <a:rPr lang="en-CA" b="0" dirty="0"/>
              <a:t>GCR using SYNRA for GLK” </a:t>
            </a:r>
            <a:r>
              <a:rPr lang="en-US" b="0" dirty="0"/>
              <a:t>Ganesh </a:t>
            </a:r>
            <a:r>
              <a:rPr lang="en-US" b="0" dirty="0" err="1"/>
              <a:t>Venkatesan</a:t>
            </a:r>
            <a:r>
              <a:rPr lang="en-US" b="0" dirty="0"/>
              <a:t> (Intel)</a:t>
            </a:r>
          </a:p>
          <a:p>
            <a:pPr>
              <a:lnSpc>
                <a:spcPct val="90000"/>
              </a:lnSpc>
            </a:pPr>
            <a:r>
              <a:rPr lang="en-US" b="0" dirty="0"/>
              <a:t>11-15/283r4, “</a:t>
            </a:r>
            <a:r>
              <a:rPr lang="en-GB" b="0" dirty="0"/>
              <a:t>An adaptation of GCR for GLK links</a:t>
            </a:r>
            <a:r>
              <a:rPr lang="en-US" b="0" dirty="0"/>
              <a:t>” Ganesh </a:t>
            </a:r>
            <a:r>
              <a:rPr lang="en-US" b="0" dirty="0" err="1"/>
              <a:t>Venkatesan</a:t>
            </a:r>
            <a:r>
              <a:rPr lang="en-US" b="0" dirty="0"/>
              <a:t> (Intel)</a:t>
            </a:r>
          </a:p>
          <a:p>
            <a:pPr>
              <a:lnSpc>
                <a:spcPct val="90000"/>
              </a:lnSpc>
            </a:pPr>
            <a:r>
              <a:rPr lang="en-US" b="0" dirty="0" smtClean="0"/>
              <a:t>Recess </a:t>
            </a:r>
            <a:r>
              <a:rPr lang="en-US" b="0" dirty="0" smtClean="0"/>
              <a:t>until 16:00.</a:t>
            </a:r>
            <a:endParaRPr lang="en-US" sz="2000" b="0" dirty="0" smtClean="0">
              <a:cs typeface="ＭＳ Ｐゴシック" charset="0"/>
            </a:endParaRPr>
          </a:p>
        </p:txBody>
      </p:sp>
    </p:spTree>
    <p:extLst>
      <p:ext uri="{BB962C8B-B14F-4D97-AF65-F5344CB8AC3E}">
        <p14:creationId xmlns:p14="http://schemas.microsoft.com/office/powerpoint/2010/main" val="32216752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t>More Clause 5 stuff</a:t>
            </a:r>
          </a:p>
          <a:p>
            <a:pPr>
              <a:lnSpc>
                <a:spcPct val="90000"/>
              </a:lnSpc>
            </a:pPr>
            <a:r>
              <a:rPr lang="en-US" b="0" dirty="0">
                <a:cs typeface="ＭＳ Ｐゴシック" charset="0"/>
              </a:rPr>
              <a:t>Moved, to adopt the draft changes in </a:t>
            </a:r>
            <a:r>
              <a:rPr lang="en-US" b="0" dirty="0" smtClean="0">
                <a:cs typeface="ＭＳ Ｐゴシック" charset="0"/>
              </a:rPr>
              <a:t>11</a:t>
            </a:r>
            <a:r>
              <a:rPr lang="en-US" b="0" dirty="0">
                <a:cs typeface="ＭＳ Ｐゴシック" charset="0"/>
              </a:rPr>
              <a:t>-15</a:t>
            </a:r>
            <a:r>
              <a:rPr lang="en-US" b="0" dirty="0" smtClean="0">
                <a:cs typeface="ＭＳ Ｐゴシック" charset="0"/>
              </a:rPr>
              <a:t>/462r1.</a:t>
            </a:r>
            <a:endParaRPr lang="en-US" b="0" dirty="0">
              <a:cs typeface="ＭＳ Ｐゴシック" charset="0"/>
            </a:endParaRPr>
          </a:p>
          <a:p>
            <a:pPr lvl="1">
              <a:lnSpc>
                <a:spcPct val="90000"/>
              </a:lnSpc>
            </a:pPr>
            <a:r>
              <a:rPr lang="en-US" dirty="0">
                <a:cs typeface="ＭＳ Ｐゴシック" charset="0"/>
              </a:rPr>
              <a:t>Adopted by unanimous consent</a:t>
            </a:r>
            <a:r>
              <a:rPr lang="en-US" dirty="0" smtClean="0">
                <a:cs typeface="ＭＳ Ｐゴシック" charset="0"/>
              </a:rPr>
              <a:t>.</a:t>
            </a:r>
            <a:endParaRPr lang="en-US" dirty="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Moved, to adopt the draft changes in </a:t>
            </a:r>
            <a:r>
              <a:rPr lang="en-US" b="0" dirty="0" smtClean="0"/>
              <a:t>11</a:t>
            </a:r>
            <a:r>
              <a:rPr lang="en-US" b="0" dirty="0"/>
              <a:t>-15</a:t>
            </a:r>
            <a:r>
              <a:rPr lang="en-US" b="0" dirty="0" smtClean="0"/>
              <a:t>/283r5 </a:t>
            </a:r>
            <a:r>
              <a:rPr lang="en-US" b="0" dirty="0"/>
              <a:t>and resolve CID </a:t>
            </a:r>
            <a:r>
              <a:rPr lang="en-US" b="0" dirty="0" smtClean="0"/>
              <a:t>#62 </a:t>
            </a:r>
            <a:r>
              <a:rPr lang="en-US" b="0" dirty="0"/>
              <a:t>as “Revise” with Response “See </a:t>
            </a:r>
            <a:r>
              <a:rPr lang="en-US" b="0" dirty="0" smtClean="0"/>
              <a:t>11</a:t>
            </a:r>
            <a:r>
              <a:rPr lang="en-US" b="0" dirty="0"/>
              <a:t>-15</a:t>
            </a:r>
            <a:r>
              <a:rPr lang="en-US" b="0" dirty="0" smtClean="0"/>
              <a:t>/283r5</a:t>
            </a:r>
            <a:r>
              <a:rPr lang="en-US" b="0" dirty="0"/>
              <a:t>.”</a:t>
            </a:r>
          </a:p>
          <a:p>
            <a:pPr lvl="1">
              <a:lnSpc>
                <a:spcPct val="90000"/>
              </a:lnSpc>
            </a:pPr>
            <a:r>
              <a:rPr lang="en-US" dirty="0"/>
              <a:t>Adopted by unanimous consent</a:t>
            </a:r>
            <a:r>
              <a:rPr lang="en-US" dirty="0" smtClean="0"/>
              <a:t>.</a:t>
            </a:r>
          </a:p>
          <a:p>
            <a:pPr>
              <a:lnSpc>
                <a:spcPct val="90000"/>
              </a:lnSpc>
            </a:pPr>
            <a:r>
              <a:rPr lang="en-US" b="0" dirty="0" smtClean="0"/>
              <a:t>Moved, to amend the draft by deleting “</a:t>
            </a:r>
            <a:r>
              <a:rPr lang="en-US" b="0" dirty="0"/>
              <a:t>for all OCB data transmissions </a:t>
            </a:r>
            <a:r>
              <a:rPr lang="en-US" b="0" dirty="0" smtClean="0"/>
              <a:t>and” from clause 5.1.4.</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33117324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amend the draft by replacing “</a:t>
            </a:r>
            <a:r>
              <a:rPr lang="en-GB" b="0" dirty="0"/>
              <a:t>In the case of IBSS or </a:t>
            </a:r>
            <a:r>
              <a:rPr lang="en-GB" b="0" dirty="0" smtClean="0"/>
              <a:t>mesh</a:t>
            </a:r>
            <a:r>
              <a:rPr lang="en-US" b="0" dirty="0" smtClean="0"/>
              <a:t>” with “In the case of IBSS, mesh,</a:t>
            </a:r>
            <a:r>
              <a:rPr lang="en-US" b="0" dirty="0"/>
              <a:t> </a:t>
            </a:r>
            <a:r>
              <a:rPr lang="en-US" b="0" dirty="0" smtClean="0"/>
              <a:t>or PBSS” in clause 4.3.23.4.3.</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7543088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a:t>
            </a:r>
            <a:r>
              <a:rPr lang="en-US" sz="2000" dirty="0" smtClean="0">
                <a:cs typeface="ＭＳ Ｐゴシック" charset="0"/>
              </a:rPr>
              <a:t>otion</a:t>
            </a:r>
            <a:r>
              <a:rPr lang="en-US" sz="2000" dirty="0" smtClean="0">
                <a:cs typeface="ＭＳ Ｐゴシック" charset="0"/>
              </a:rPr>
              <a:t>:</a:t>
            </a:r>
            <a:r>
              <a:rPr lang="en-US" sz="2000" dirty="0"/>
              <a:t> </a:t>
            </a:r>
            <a:endParaRPr lang="en-US" sz="2000" dirty="0" smtClean="0"/>
          </a:p>
          <a:p>
            <a:pPr lvl="0"/>
            <a:r>
              <a:rPr lang="en-US" sz="2000" dirty="0" smtClean="0"/>
              <a:t>Having </a:t>
            </a:r>
            <a:r>
              <a:rPr lang="en-US" sz="2000" dirty="0"/>
              <a:t>approved changes to </a:t>
            </a:r>
            <a:r>
              <a:rPr lang="en-US" sz="2000" dirty="0" smtClean="0"/>
              <a:t>P802.11ak_D0.07, </a:t>
            </a:r>
            <a:r>
              <a:rPr lang="en-US" sz="2000" dirty="0"/>
              <a:t>as </a:t>
            </a:r>
            <a:r>
              <a:rPr lang="en-US" sz="2000" dirty="0" smtClean="0"/>
              <a:t>specified in </a:t>
            </a:r>
            <a:r>
              <a:rPr lang="en-US" sz="2000" dirty="0" smtClean="0"/>
              <a:t>11-15/237r9,</a:t>
            </a:r>
          </a:p>
          <a:p>
            <a:pPr lvl="0"/>
            <a:r>
              <a:rPr lang="en-US" sz="2000" dirty="0" smtClean="0"/>
              <a:t>Instruct the Editor to prepare a P802.11ak_D1.0 incorporating the changes, and</a:t>
            </a:r>
          </a:p>
          <a:p>
            <a:pPr lvl="0"/>
            <a:r>
              <a:rPr lang="en-US" sz="2000" dirty="0"/>
              <a:t>A</a:t>
            </a:r>
            <a:r>
              <a:rPr lang="en-US" sz="2000" dirty="0" smtClean="0"/>
              <a:t>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marL="0" indent="0">
              <a:lnSpc>
                <a:spcPct val="90000"/>
              </a:lnSpc>
              <a:buNone/>
            </a:pPr>
            <a:endParaRPr lang="en-US" sz="2000" b="0" dirty="0" smtClean="0">
              <a:cs typeface="ＭＳ Ｐゴシック" charset="0"/>
            </a:endParaRPr>
          </a:p>
        </p:txBody>
      </p:sp>
    </p:spTree>
    <p:extLst>
      <p:ext uri="{BB962C8B-B14F-4D97-AF65-F5344CB8AC3E}">
        <p14:creationId xmlns:p14="http://schemas.microsoft.com/office/powerpoint/2010/main" val="25063330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649543"/>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a:t>
            </a:r>
            <a:r>
              <a:rPr lang="en-US" dirty="0" smtClean="0"/>
              <a:t>plan</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r>
              <a:rPr lang="en-US" sz="1800" dirty="0" smtClean="0">
                <a:solidFill>
                  <a:srgbClr val="00B050"/>
                </a:solidFill>
              </a:rPr>
              <a:t>Further </a:t>
            </a:r>
            <a:r>
              <a:rPr lang="en-US" sz="1800" dirty="0">
                <a:solidFill>
                  <a:srgbClr val="00B050"/>
                </a:solidFill>
              </a:rPr>
              <a:t>MIB improvements: put existing new variables (which I think are all at the STA level) into possibly existing groups, add per associate variables, ...  - can wait</a:t>
            </a:r>
          </a:p>
          <a:p>
            <a:pPr lvl="0"/>
            <a:endParaRPr lang="en-US" sz="1800" dirty="0">
              <a:solidFill>
                <a:srgbClr val="FF0000"/>
              </a:solidFill>
            </a:endParaRP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56326</TotalTime>
  <Words>3380</Words>
  <Application>Microsoft Macintosh PowerPoint</Application>
  <PresentationFormat>On-screen Show (4:3)</PresentationFormat>
  <Paragraphs>526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March 2015 802.11ak Agenda</vt:lpstr>
      <vt:lpstr>IEEE 802.11ak/GLK: Enhancements For Transit Links Within Bridged Networks</vt:lpstr>
      <vt:lpstr>Venue</vt:lpstr>
      <vt:lpstr>TGak Timeline</vt:lpstr>
      <vt:lpstr>Sessions</vt:lpstr>
      <vt:lpstr>Work plan</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Wednesday, 11 March 2015 16:00 – 18:00, Hall B, Wing 3 (cont.)</vt:lpstr>
      <vt:lpstr>Wednesday, 11 March 2015 16:00 – 18:00, Hall B, Wing 3 (cont.)</vt:lpstr>
      <vt:lpstr>Thursday, 12 March 2015 08:00 – 10:00, Hall B, Wing 3</vt:lpstr>
      <vt:lpstr>Thursday, 12 March 2015 08:00 – 10:00, Hall B, Wing 3</vt:lpstr>
      <vt:lpstr>Thursday, 12 March 2015 10:30 – 12:30, Hall C1, Wing 3</vt:lpstr>
      <vt:lpstr>Thursday, 12 March 2015 10:30 – 12:30, Hall C1, Wing 3</vt:lpstr>
      <vt:lpstr>Thursday, 12 March 2015 13:30 – 15:30, Hall C1, Wing 3</vt:lpstr>
      <vt:lpstr>Thursday, 12 March 2015 13:30 – 15:30, Hall C1, Wing 3</vt:lpstr>
      <vt:lpstr>Thursday, 12 March 2015 16:00 – 18:00, Hall C1, Wing 3</vt:lpstr>
      <vt:lpstr>Thursday, 12 March 2015 16:00 – 18:00, Hall C1, Wing 3</vt:lpstr>
      <vt:lpstr>Thursday, 12 March 2015 16:00 – 18:00,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785</cp:revision>
  <cp:lastPrinted>1998-02-10T13:28:06Z</cp:lastPrinted>
  <dcterms:created xsi:type="dcterms:W3CDTF">2006-12-04T03:46:13Z</dcterms:created>
  <dcterms:modified xsi:type="dcterms:W3CDTF">2015-03-12T16:54:39Z</dcterms:modified>
</cp:coreProperties>
</file>