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65" r:id="rId7"/>
    <p:sldId id="466" r:id="rId8"/>
    <p:sldId id="414" r:id="rId9"/>
    <p:sldId id="393" r:id="rId10"/>
    <p:sldId id="394" r:id="rId11"/>
    <p:sldId id="395" r:id="rId12"/>
    <p:sldId id="396" r:id="rId13"/>
    <p:sldId id="397" r:id="rId14"/>
    <p:sldId id="432" r:id="rId15"/>
    <p:sldId id="468" r:id="rId16"/>
    <p:sldId id="439" r:id="rId17"/>
    <p:sldId id="469" r:id="rId18"/>
    <p:sldId id="430" r:id="rId19"/>
    <p:sldId id="426" r:id="rId20"/>
    <p:sldId id="467"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33" autoAdjust="0"/>
    <p:restoredTop sz="98109" autoAdjust="0"/>
  </p:normalViewPr>
  <p:slideViewPr>
    <p:cSldViewPr>
      <p:cViewPr varScale="1">
        <p:scale>
          <a:sx n="85" d="100"/>
          <a:sy n="85" d="100"/>
        </p:scale>
        <p:origin x="-560"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128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P802.11-15/0237r3</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P802.11-15/0237r3</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P802.11-15/0237r3</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2015-03-08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a:t>Yes:    No:    Abstain: </a:t>
            </a:r>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Yes</a:t>
            </a:r>
            <a:r>
              <a:rPr lang="en-US" dirty="0"/>
              <a:t>:    No:    Abstain: </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a:t>
            </a:r>
            <a:r>
              <a:rPr lang="en-US" b="0" dirty="0" smtClean="0"/>
              <a:t>the Monday ad hoc 11ak meeting:</a:t>
            </a:r>
            <a:endParaRPr lang="en-US" b="0" dirty="0"/>
          </a:p>
          <a:p>
            <a:pPr lvl="1">
              <a:lnSpc>
                <a:spcPct val="80000"/>
              </a:lnSpc>
            </a:pPr>
            <a:r>
              <a:rPr lang="en-US" dirty="0"/>
              <a:t>TBD</a:t>
            </a:r>
          </a:p>
          <a:p>
            <a:pPr>
              <a:lnSpc>
                <a:spcPct val="80000"/>
              </a:lnSpc>
            </a:pPr>
            <a:r>
              <a:rPr lang="en-US" b="0" dirty="0" smtClean="0"/>
              <a:t>Presentation and Discussion of Submissions</a:t>
            </a:r>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18:000,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a:t>
            </a:r>
            <a:r>
              <a:rPr lang="en-US" sz="1800" dirty="0" smtClean="0"/>
              <a:t>May 2015 </a:t>
            </a:r>
            <a:r>
              <a:rPr lang="en-US" sz="1800" dirty="0"/>
              <a:t>802.11 meeting on </a:t>
            </a:r>
            <a:r>
              <a:rPr lang="en-US" sz="1800" dirty="0" smtClean="0"/>
              <a:t>Monday TBD at </a:t>
            </a:r>
            <a:r>
              <a:rPr lang="en-US" sz="1800" dirty="0"/>
              <a:t>11am Eastern time</a:t>
            </a:r>
            <a:r>
              <a:rPr lang="en-US" sz="1800" dirty="0" smtClean="0"/>
              <a:t>.</a:t>
            </a:r>
          </a:p>
          <a:p>
            <a:pPr lvl="1">
              <a:lnSpc>
                <a:spcPct val="80000"/>
              </a:lnSpc>
            </a:pPr>
            <a:r>
              <a:rPr lang="en-US" sz="1800" dirty="0" smtClean="0"/>
              <a:t>Yes:    No:    Abstain: </a:t>
            </a:r>
            <a:endParaRPr lang="en-US" sz="1800" dirty="0"/>
          </a:p>
          <a:p>
            <a:pPr>
              <a:lnSpc>
                <a:spcPct val="80000"/>
              </a:lnSpc>
            </a:pPr>
            <a:r>
              <a:rPr lang="en-GB" sz="2000"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47096708"/>
              </p:ext>
            </p:extLst>
          </p:nvPr>
        </p:nvGraphicFramePr>
        <p:xfrm>
          <a:off x="762000" y="2057400"/>
          <a:ext cx="7696199" cy="4023360"/>
        </p:xfrm>
        <a:graphic>
          <a:graphicData uri="http://schemas.openxmlformats.org/drawingml/2006/table">
            <a:tbl>
              <a:tblPr firstRow="1" bandRow="1">
                <a:tableStyleId>{5C22544A-7EE6-4342-B048-85BDC9FD1C3A}</a:tableStyleId>
              </a:tblPr>
              <a:tblGrid>
                <a:gridCol w="1600200"/>
                <a:gridCol w="3810000"/>
                <a:gridCol w="2285999"/>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a:t>
                      </a:r>
                      <a:r>
                        <a:rPr lang="en-US" sz="2400" baseline="0" dirty="0" smtClean="0"/>
                        <a:t> – Ad Hoc</a:t>
                      </a:r>
                      <a:endParaRPr lang="en-US" sz="2400" dirty="0"/>
                    </a:p>
                  </a:txBody>
                  <a:tcPr/>
                </a:tc>
                <a:tc>
                  <a:txBody>
                    <a:bodyPr/>
                    <a:lstStyle/>
                    <a:p>
                      <a:r>
                        <a:rPr lang="en-US" sz="2400" dirty="0" smtClean="0"/>
                        <a:t>30441</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30441</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30441</a:t>
                      </a:r>
                      <a:endParaRPr lang="en-US" sz="2400" dirty="0"/>
                    </a:p>
                  </a:txBody>
                  <a:tcPr/>
                </a:tc>
              </a:tr>
              <a:tr h="370840">
                <a:tc>
                  <a:txBody>
                    <a:bodyPr/>
                    <a:lstStyle/>
                    <a:p>
                      <a:r>
                        <a:rPr lang="en-US" sz="2400" dirty="0" smtClean="0"/>
                        <a:t>Wednesday</a:t>
                      </a:r>
                      <a:endParaRPr lang="en-US" sz="2400" dirty="0"/>
                    </a:p>
                  </a:txBody>
                  <a:tcPr/>
                </a:tc>
                <a:tc>
                  <a:txBody>
                    <a:bodyPr/>
                    <a:lstStyle/>
                    <a:p>
                      <a:r>
                        <a:rPr lang="en-US" sz="2400" dirty="0" smtClean="0"/>
                        <a:t>PM2</a:t>
                      </a:r>
                      <a:endParaRPr lang="en-US" sz="2400" dirty="0"/>
                    </a:p>
                  </a:txBody>
                  <a:tcPr/>
                </a:tc>
                <a:tc>
                  <a:txBody>
                    <a:bodyPr/>
                    <a:lstStyle/>
                    <a:p>
                      <a:r>
                        <a:rPr lang="en-US" sz="2400" dirty="0" smtClean="0"/>
                        <a:t>Hall B,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Hall B,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Hall C1,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smtClean="0"/>
                        <a:t>Hall C1, Wing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00B050"/>
                </a:solidFill>
              </a:rPr>
              <a:t>CID </a:t>
            </a:r>
            <a:r>
              <a:rPr lang="en-US" sz="1800" dirty="0">
                <a:solidFill>
                  <a:srgbClr val="00B050"/>
                </a:solidFill>
              </a:rPr>
              <a:t>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Review the </a:t>
            </a:r>
            <a:r>
              <a:rPr lang="en-US" sz="1800" dirty="0">
                <a:solidFill>
                  <a:srgbClr val="FFC000"/>
                </a:solidFill>
              </a:rPr>
              <a:t>entire draft to be sure that it is clear that the selective reception method (SYNRA) </a:t>
            </a:r>
            <a:r>
              <a:rPr lang="en-US" sz="1800" dirty="0">
                <a:solidFill>
                  <a:srgbClr val="FFC000"/>
                </a:solidFill>
              </a:rPr>
              <a:t>does not apply to IBSS, PBSS, or Mesh.  - ongoing</a:t>
            </a:r>
            <a:endParaRPr lang="en-US" sz="1800" dirty="0">
              <a:solidFill>
                <a:srgbClr val="FFC000"/>
              </a:solidFill>
            </a:endParaRPr>
          </a:p>
          <a:p>
            <a:pPr lvl="0"/>
            <a:r>
              <a:rPr lang="en-US" sz="1800" dirty="0" smtClean="0">
                <a:solidFill>
                  <a:srgbClr val="FFC000"/>
                </a:solidFill>
              </a:rPr>
              <a:t>Text </a:t>
            </a:r>
            <a:r>
              <a:rPr lang="en-US" sz="1800" dirty="0" smtClean="0">
                <a:solidFill>
                  <a:srgbClr val="FFC000"/>
                </a:solidFill>
              </a:rPr>
              <a:t>in </a:t>
            </a:r>
            <a:r>
              <a:rPr lang="en-US" sz="1800" dirty="0" smtClean="0">
                <a:solidFill>
                  <a:srgbClr val="FFC000"/>
                </a:solidFill>
              </a:rPr>
              <a:t>4.3.7 </a:t>
            </a:r>
            <a:r>
              <a:rPr lang="en-US" sz="1800" dirty="0" smtClean="0">
                <a:solidFill>
                  <a:srgbClr val="FFC000"/>
                </a:solidFill>
              </a:rPr>
              <a:t>for a “Distributed Portal” concept – Michael F</a:t>
            </a:r>
            <a:endParaRPr lang="en-US" sz="1800" dirty="0">
              <a:solidFill>
                <a:srgbClr val="FFC000"/>
              </a:solidFill>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066682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a:t>
            </a:r>
            <a:r>
              <a:rPr lang="en-US" b="0" dirty="0" smtClean="0"/>
              <a:t>-15/</a:t>
            </a:r>
            <a:r>
              <a:rPr lang="en-US" b="0" dirty="0" smtClean="0"/>
              <a:t>283r1, </a:t>
            </a:r>
            <a:r>
              <a:rPr lang="en-US" b="0" dirty="0" smtClean="0"/>
              <a:t>“</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r>
              <a:rPr lang="en-US" b="0" dirty="0" smtClean="0"/>
              <a:t>)</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t>
            </a:r>
            <a:r>
              <a:rPr lang="en-US" b="0" dirty="0" smtClean="0"/>
              <a:t>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53570</TotalTime>
  <Words>2032</Words>
  <Application>Microsoft Macintosh PowerPoint</Application>
  <PresentationFormat>On-screen Show (4:3)</PresentationFormat>
  <Paragraphs>325</Paragraphs>
  <Slides>21</Slides>
  <Notes>19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March 2015 802.11ak Agenda</vt:lpstr>
      <vt:lpstr>IEEE 802.11ak/GLK: Enhancements For Transit Links Within Bridged Networks</vt:lpstr>
      <vt:lpstr>Venue</vt:lpstr>
      <vt:lpstr>TGak Timeline</vt:lpstr>
      <vt:lpstr>Sessions</vt:lpstr>
      <vt:lpstr>Work plan 1 – open CIDs</vt:lpstr>
      <vt:lpstr>Work plan 2 – other open issues</vt:lpstr>
      <vt:lpstr>Monday, 9 March2015  08:00 – 10:00, Room 30441</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08:00 – 10:00, Rom 30441</vt:lpstr>
      <vt:lpstr>Tuesday, 10 March 2015  08:00 – 10:00, Room 30441 (cont.)</vt:lpstr>
      <vt:lpstr>Tuesday, 10 March 2015 19:30 – 21:30, Room 30441</vt:lpstr>
      <vt:lpstr>Wednesday, 11 March 2015 16:00 – 18:000, Hall B, Wing 3</vt:lpstr>
      <vt:lpstr>Thursday, 12 March 2015 08:00 – 10:00, Hall C1, Wing 3</vt:lpstr>
      <vt:lpstr>Thursday, 12 March 2015 10:30 – 12:30,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733</cp:revision>
  <cp:lastPrinted>1998-02-10T13:28:06Z</cp:lastPrinted>
  <dcterms:created xsi:type="dcterms:W3CDTF">2006-12-04T03:46:13Z</dcterms:created>
  <dcterms:modified xsi:type="dcterms:W3CDTF">2015-03-09T09:24:40Z</dcterms:modified>
</cp:coreProperties>
</file>