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5" r:id="rId4"/>
    <p:sldId id="464" r:id="rId5"/>
    <p:sldId id="431" r:id="rId6"/>
    <p:sldId id="432" r:id="rId7"/>
    <p:sldId id="434"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62" r:id="rId21"/>
    <p:sldId id="452" r:id="rId22"/>
    <p:sldId id="463"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802.11-15/0236r0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2015-01-28</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020" name="Document" r:id="rId5" imgW="8702097" imgH="4144020" progId="Word.Document.8">
                  <p:embed/>
                </p:oleObj>
              </mc:Choice>
              <mc:Fallback>
                <p:oleObj name="Document" r:id="rId5" imgW="8702097" imgH="4144020" progId="Word.Document.8">
                  <p:embed/>
                  <p:pic>
                    <p:nvPicPr>
                      <p:cNvPr id="0" name="Picture 889"/>
                      <p:cNvPicPr>
                        <a:picLocks noChangeAspect="1" noChangeArrowheads="1"/>
                      </p:cNvPicPr>
                      <p:nvPr/>
                    </p:nvPicPr>
                    <p:blipFill>
                      <a:blip r:embed="rId6"/>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14, 8PM </a:t>
            </a:r>
            <a:r>
              <a:rPr lang="en-US" altLang="ko-KR" dirty="0"/>
              <a:t>ET for 2 </a:t>
            </a:r>
            <a:r>
              <a:rPr lang="en-US" altLang="ko-KR" dirty="0" smtClean="0"/>
              <a:t>hour</a:t>
            </a:r>
          </a:p>
          <a:p>
            <a:pPr marL="609600" indent="-609600"/>
            <a:r>
              <a:rPr lang="en-US" altLang="ko-KR" dirty="0"/>
              <a:t>April </a:t>
            </a:r>
            <a:r>
              <a:rPr lang="en-US" altLang="ko-KR" dirty="0" smtClean="0"/>
              <a:t>21, </a:t>
            </a:r>
            <a:r>
              <a:rPr lang="en-US" altLang="ko-KR" dirty="0"/>
              <a:t>8PM ET for 2 </a:t>
            </a:r>
            <a:r>
              <a:rPr lang="en-US" altLang="ko-KR" dirty="0" smtClean="0"/>
              <a:t>hour</a:t>
            </a:r>
          </a:p>
          <a:p>
            <a:pPr marL="609600" indent="-609600"/>
            <a:r>
              <a:rPr lang="en-US" altLang="ko-KR" dirty="0"/>
              <a:t>April </a:t>
            </a:r>
            <a:r>
              <a:rPr lang="en-US" altLang="ko-KR" dirty="0" smtClean="0"/>
              <a:t>28, </a:t>
            </a:r>
            <a:r>
              <a:rPr lang="en-US" altLang="ko-KR" dirty="0"/>
              <a:t>8PM ET for 2 </a:t>
            </a:r>
            <a:r>
              <a:rPr lang="en-US" altLang="ko-KR" dirty="0" smtClean="0"/>
              <a:t>hour</a:t>
            </a:r>
          </a:p>
          <a:p>
            <a:pPr marL="609600" indent="-609600"/>
            <a:r>
              <a:rPr lang="en-US" altLang="ko-KR" dirty="0" smtClean="0"/>
              <a:t>May 5,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January meeting (11-15/0158r1) </a:t>
            </a:r>
            <a:r>
              <a:rPr lang="en-GB" altLang="ko-KR" dirty="0"/>
              <a:t>and conf call minutes </a:t>
            </a:r>
            <a:r>
              <a:rPr lang="en-GB" altLang="ko-KR" dirty="0" smtClean="0"/>
              <a:t>(11-15/xxxxr0)</a:t>
            </a:r>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a:t>
            </a:r>
          </a:p>
          <a:p>
            <a:pPr marL="1009650" lvl="1" indent="-609600"/>
            <a:r>
              <a:rPr lang="en-US" dirty="0" smtClean="0"/>
              <a:t>Conference call minutes</a:t>
            </a:r>
          </a:p>
          <a:p>
            <a:pPr marL="609600" indent="-609600"/>
            <a:r>
              <a:rPr lang="en-US" altLang="ko-KR" dirty="0"/>
              <a:t>Address Letter Ballot </a:t>
            </a:r>
            <a:r>
              <a:rPr lang="en-US" altLang="ko-KR" dirty="0" smtClean="0"/>
              <a:t>comments for Draft 4.0 </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D4.1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22</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err="1" smtClean="0"/>
              <a:t>LBxxx</a:t>
            </a:r>
            <a:r>
              <a:rPr lang="en-US" altLang="en-US" dirty="0" smtClean="0"/>
              <a:t> on P802.11ah D4.0 </a:t>
            </a:r>
          </a:p>
          <a:p>
            <a:r>
              <a:rPr lang="en-US" altLang="en-US" dirty="0" smtClean="0"/>
              <a:t>Instruct the </a:t>
            </a:r>
            <a:r>
              <a:rPr lang="en-US" altLang="en-US" dirty="0" err="1" smtClean="0"/>
              <a:t>TGah</a:t>
            </a:r>
            <a:r>
              <a:rPr lang="en-US" altLang="en-US" dirty="0" smtClean="0"/>
              <a:t> editor to prepare P802.11ah D5.0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11-15/xxxxr0? </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59348779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a:t>
            </a:r>
            <a:r>
              <a:rPr lang="en-US" altLang="ko-KR" dirty="0" smtClean="0"/>
              <a:t>Mandatory Draft Review (MDR) Report</a:t>
            </a:r>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691159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a:t>TBD</a:t>
            </a:r>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a:t>TBD</a:t>
            </a:r>
            <a:endParaRPr lang="en-US" altLang="ko-KR" dirty="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10172</TotalTime>
  <Words>1013</Words>
  <Application>Microsoft Office PowerPoint</Application>
  <PresentationFormat>화면 슬라이드 쇼(4:3)</PresentationFormat>
  <Paragraphs>294</Paragraphs>
  <Slides>23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March 2015</vt:lpstr>
      <vt:lpstr>IEEE 802.11ah Agenda</vt:lpstr>
      <vt:lpstr>Submissions (Monday PM2)</vt:lpstr>
      <vt:lpstr>Submissions (Monday PM2)</vt:lpstr>
      <vt:lpstr>Submissions (Tuesday PM1)</vt:lpstr>
      <vt:lpstr>Submissions (Tuesday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950</cp:revision>
  <cp:lastPrinted>1998-02-10T13:28:06Z</cp:lastPrinted>
  <dcterms:created xsi:type="dcterms:W3CDTF">2009-11-09T00:32:22Z</dcterms:created>
  <dcterms:modified xsi:type="dcterms:W3CDTF">2015-01-28T18:27:01Z</dcterms:modified>
</cp:coreProperties>
</file>