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1"/>
  </p:sldMasterIdLst>
  <p:notesMasterIdLst>
    <p:notesMasterId r:id="rId8"/>
  </p:notesMasterIdLst>
  <p:handoutMasterIdLst>
    <p:handoutMasterId r:id="rId9"/>
  </p:handoutMasterIdLst>
  <p:sldIdLst>
    <p:sldId id="282" r:id="rId2"/>
    <p:sldId id="278" r:id="rId3"/>
    <p:sldId id="279" r:id="rId4"/>
    <p:sldId id="280" r:id="rId5"/>
    <p:sldId id="281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103" autoAdjust="0"/>
    <p:restoredTop sz="89349" autoAdjust="0"/>
  </p:normalViewPr>
  <p:slideViewPr>
    <p:cSldViewPr>
      <p:cViewPr>
        <p:scale>
          <a:sx n="60" d="100"/>
          <a:sy n="60" d="100"/>
        </p:scale>
        <p:origin x="-342" y="-7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83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doc.: IEEE 802-11-15/0229r4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March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Jon Rosdahl, CSR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465D53FD-DB5F-4815-BF01-6488A8FBD189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9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23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43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9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4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5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1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7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4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802-11-15/0230r1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5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25GBASET/draft_P802.3bq_PAR_modification_300115.pdf" TargetMode="External"/><Relationship Id="rId13" Type="http://schemas.openxmlformats.org/officeDocument/2006/relationships/hyperlink" Target="https://mentor.ieee.org/802.11/dcn/14/11-14-1152-06-ng60-ng60-proposed-csd.docx" TargetMode="External"/><Relationship Id="rId3" Type="http://schemas.openxmlformats.org/officeDocument/2006/relationships/hyperlink" Target="http://ieee802.org/1/files/public/docs2015/lasg-mjt-802c-CSD-0115-v02.pdf" TargetMode="External"/><Relationship Id="rId7" Type="http://schemas.openxmlformats.org/officeDocument/2006/relationships/hyperlink" Target="http://www.ieee802.org/1/files/public/docs2015/new-autoattach-romascanu-csd-0115-v00.pptx" TargetMode="External"/><Relationship Id="rId12" Type="http://schemas.openxmlformats.org/officeDocument/2006/relationships/hyperlink" Target="https://mentor.ieee.org/802.11/dcn/14/11-14-1151-05-ng60-ng60-proposed-par.docx" TargetMode="External"/><Relationship Id="rId17" Type="http://schemas.openxmlformats.org/officeDocument/2006/relationships/hyperlink" Target="https://mentor.ieee.org/privecsg/dcn/15/privecsg-15-0004-02-0000-privacy-recommendation-par-csd-proposal.pptx" TargetMode="External"/><Relationship Id="rId2" Type="http://schemas.openxmlformats.org/officeDocument/2006/relationships/hyperlink" Target="http://www.ieee802.org/1/files/public/docs2015/new-addresses-thaler-local-address-usage-par-0115-v1.pdf" TargetMode="External"/><Relationship Id="rId16" Type="http://schemas.openxmlformats.org/officeDocument/2006/relationships/hyperlink" Target="https://mentor.ieee.org/privecsg/dcn/15/privecsg-15-0006-00-ecsg-privacy-recommendation-par-propos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5/new-autoattach-romascanu-par-0115-v00.pdf" TargetMode="External"/><Relationship Id="rId11" Type="http://schemas.openxmlformats.org/officeDocument/2006/relationships/hyperlink" Target="http://www.ieee802.org/3/NGEBASET/802d3_NGEABT_CSD_SG_approved.pdf" TargetMode="External"/><Relationship Id="rId5" Type="http://schemas.openxmlformats.org/officeDocument/2006/relationships/hyperlink" Target="http://www.ieee802.org/1/files/public/docs2015/new-nfinn-input-gates-csd-0115-v02.pdf" TargetMode="External"/><Relationship Id="rId15" Type="http://schemas.openxmlformats.org/officeDocument/2006/relationships/hyperlink" Target="http://grouper.ieee.org/groups/802/PARs/2015_03/15-14-0716-05-003e-sg3e-draft-csd.docx" TargetMode="External"/><Relationship Id="rId10" Type="http://schemas.openxmlformats.org/officeDocument/2006/relationships/hyperlink" Target="http://www.ieee802.org/3/NGEBASET/NGEABT_PAR_DRAFTa_15-Jan-15.pdf" TargetMode="External"/><Relationship Id="rId4" Type="http://schemas.openxmlformats.org/officeDocument/2006/relationships/hyperlink" Target="http://www.ieee802.org/1/files/public/docs2015/new-nfinn-stream-gates-par-0115-v04.pdf" TargetMode="External"/><Relationship Id="rId9" Type="http://schemas.openxmlformats.org/officeDocument/2006/relationships/hyperlink" Target="http://www.ieee802.org/3/25GBASET/draft_P802.3bq_modified_CSD.pdf" TargetMode="External"/><Relationship Id="rId14" Type="http://schemas.openxmlformats.org/officeDocument/2006/relationships/hyperlink" Target="http://grouper.ieee.org/groups/802/PARs/2015_03/15-14-0715-05-003e-sg3e-draft-pa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9-03-0PAR-802-11-par-review-meeting-slides-and-minutes-march-2015.pptx" TargetMode="External"/><Relationship Id="rId2" Type="http://schemas.openxmlformats.org/officeDocument/2006/relationships/hyperlink" Target="https://mentor.ieee.org/802.11/dcn/15/11-15-0229-01-0PAR-802-11-par-review-meeting-slides-and-minutes-march-2015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9-01-0PAR-802-11-par-review-meeting-slides-and-minutes-march-2015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229-03-0PAR-802-11-par-review-meeting-slides-and-minutes-march-2015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PAR Review SC – Closing Report – March 2015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524689"/>
              </p:ext>
            </p:extLst>
          </p:nvPr>
        </p:nvGraphicFramePr>
        <p:xfrm>
          <a:off x="518516" y="2320925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516" y="2320925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751742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>
            <a:normAutofit fontScale="90000"/>
          </a:bodyPr>
          <a:lstStyle/>
          <a:p>
            <a:r>
              <a:rPr lang="en-GB" dirty="0"/>
              <a:t>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Review of Proposed PAR </a:t>
            </a:r>
            <a:r>
              <a:rPr lang="en-US" altLang="en-US" sz="2000" dirty="0" smtClean="0"/>
              <a:t>documents:</a:t>
            </a:r>
            <a:endParaRPr lang="en-US" altLang="en-US" sz="2000" dirty="0"/>
          </a:p>
          <a:p>
            <a:pPr lvl="1"/>
            <a:r>
              <a:rPr lang="en-US" sz="1800" dirty="0"/>
              <a:t>802c- Amendment: Local Media Access Control (MAC) Addressing, </a:t>
            </a:r>
            <a:r>
              <a:rPr lang="en-US" sz="1800" dirty="0">
                <a:hlinkClick r:id="rId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802.1Qci- Amendment, Per-Stream Filtering and Policing, </a:t>
            </a:r>
            <a:r>
              <a:rPr lang="en-US" sz="1800" dirty="0">
                <a:hlinkClick r:id="rId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5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802.1Qcj- Amendment, Automatic Attachment to Provider Backbone Bridging (PBB) services,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802.3bq- Amendment,  </a:t>
            </a:r>
            <a:r>
              <a:rPr lang="en-US" sz="1800" dirty="0">
                <a:hlinkClick r:id="rId8"/>
              </a:rPr>
              <a:t>PAR Modification Request</a:t>
            </a:r>
            <a:r>
              <a:rPr lang="en-US" sz="1800" dirty="0"/>
              <a:t> and </a:t>
            </a:r>
            <a:r>
              <a:rPr lang="en-US" sz="1800" dirty="0">
                <a:hlinkClick r:id="rId9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802.3bz- Amendment, 2.5 Gb/s and 5 Gb/s, </a:t>
            </a:r>
            <a:r>
              <a:rPr lang="en-US" sz="1800" dirty="0">
                <a:hlinkClick r:id="rId10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1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802.11ay- Amendment: Enhancements for Ultra High Throughput in and around the 60 GHz Band, </a:t>
            </a:r>
            <a:r>
              <a:rPr lang="en-US" sz="1800" dirty="0">
                <a:hlinkClick r:id="rId1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3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802.15.3e- Amendment for High-rate close proximity point-to-point communications ,  </a:t>
            </a:r>
            <a:r>
              <a:rPr lang="en-US" sz="1800" dirty="0">
                <a:hlinkClick r:id="rId14" action="ppaction://hlinkfile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5" action="ppaction://hlinkfile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Privacy Recommendation EC Study Group - Privacy Considerations for IEEE 802 Technologies, </a:t>
            </a:r>
            <a:r>
              <a:rPr lang="en-US" sz="1800" dirty="0">
                <a:hlinkClick r:id="rId1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7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802.24 </a:t>
            </a:r>
            <a:r>
              <a:rPr lang="en-US" sz="1800" dirty="0" err="1"/>
              <a:t>IoT</a:t>
            </a:r>
            <a:r>
              <a:rPr lang="en-US" sz="1800" dirty="0"/>
              <a:t> New TG request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times: Monday PM2, Tuesday AM2, Thursday AM2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98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PAR SC –  March </a:t>
            </a:r>
            <a:r>
              <a:rPr lang="en-US" altLang="en-US" dirty="0" smtClean="0"/>
              <a:t>2015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1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>
            <a:norm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/>
              <a:t>802.11 has posted comments for the PARs under consideration for the 802 March 15 Plenary in the doc:11-15/229r1</a:t>
            </a:r>
            <a:r>
              <a:rPr lang="en-US" sz="3600" dirty="0"/>
              <a:t>: </a:t>
            </a:r>
            <a:r>
              <a:rPr lang="en-US" sz="1600" dirty="0">
                <a:hlinkClick r:id="rId2"/>
              </a:rPr>
              <a:t>https://mentor.ieee.org/802.11/dcn/15/11-15-0229-01-0PAR-802-11-par-review-meeting-slides-and-minutes-march-2015.pptx</a:t>
            </a:r>
            <a:endParaRPr lang="en-US" sz="1600" dirty="0"/>
          </a:p>
          <a:p>
            <a:r>
              <a:rPr lang="en-US" sz="2000" dirty="0"/>
              <a:t>Comments were provided for the following WGs:</a:t>
            </a:r>
          </a:p>
          <a:p>
            <a:pPr marL="400050" lvl="1" indent="0">
              <a:buNone/>
            </a:pPr>
            <a:r>
              <a:rPr lang="en-US" dirty="0"/>
              <a:t>     802.1: 802c,  802.1Qci</a:t>
            </a:r>
          </a:p>
          <a:p>
            <a:pPr marL="400050" lvl="1" indent="0">
              <a:buNone/>
            </a:pPr>
            <a:r>
              <a:rPr lang="en-US" dirty="0"/>
              <a:t>     802.15.3e </a:t>
            </a:r>
          </a:p>
          <a:p>
            <a:pPr marL="400050" lvl="1" indent="0">
              <a:buNone/>
            </a:pPr>
            <a:r>
              <a:rPr lang="en-US" dirty="0"/>
              <a:t>     Privacy Recommendation EC Study Group:</a:t>
            </a:r>
          </a:p>
          <a:p>
            <a:pPr marL="400050" lvl="1" indent="0">
              <a:buNone/>
            </a:pPr>
            <a:r>
              <a:rPr lang="en-US" dirty="0"/>
              <a:t>     802.24 </a:t>
            </a:r>
            <a:r>
              <a:rPr lang="en-US" dirty="0" err="1"/>
              <a:t>IoT</a:t>
            </a:r>
            <a:r>
              <a:rPr lang="en-US" dirty="0"/>
              <a:t> New Task Group Request </a:t>
            </a:r>
          </a:p>
          <a:p>
            <a:pPr marL="400050" lvl="1" indent="0">
              <a:buNone/>
            </a:pPr>
            <a:r>
              <a:rPr lang="en-US" sz="2400" dirty="0"/>
              <a:t>No comments were submitted for:</a:t>
            </a:r>
            <a:r>
              <a:rPr lang="en-US" sz="1600" dirty="0"/>
              <a:t>   802.1Qci,      802.3bq     802.3bz </a:t>
            </a:r>
          </a:p>
          <a:p>
            <a:pPr marL="0" indent="0"/>
            <a:r>
              <a:rPr lang="en-US" dirty="0"/>
              <a:t>Response to Comments and report to 802.11 WG in the doc: 11-15/229r3: </a:t>
            </a:r>
            <a:r>
              <a:rPr lang="en-US" sz="1600" dirty="0">
                <a:hlinkClick r:id="rId3"/>
              </a:rPr>
              <a:t>https://mentor.ieee.org/802.11/dcn/15/11-15-0229-03-0PAR-802-11-par-review-meeting-slides-and-minutes-march-2015.pptx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46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1"/>
          </a:xfrm>
        </p:spPr>
        <p:txBody>
          <a:bodyPr>
            <a:noAutofit/>
          </a:bodyPr>
          <a:lstStyle/>
          <a:p>
            <a:r>
              <a:rPr lang="en-US" sz="3200" dirty="0" smtClean="0"/>
              <a:t>Minutes for PAR Review </a:t>
            </a:r>
            <a:r>
              <a:rPr lang="en-US" sz="3200" dirty="0" smtClean="0"/>
              <a:t>SC – March 2015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990656" cy="5328592"/>
          </a:xfrm>
        </p:spPr>
        <p:txBody>
          <a:bodyPr/>
          <a:lstStyle/>
          <a:p>
            <a:pPr marL="0" indent="0"/>
            <a:r>
              <a:rPr lang="en-US" sz="2000" dirty="0"/>
              <a:t>Monday PM2: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Welcome – called to order at 4pm by Jon Rosdahl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Determine order of review -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Recess at 6pm</a:t>
            </a:r>
          </a:p>
          <a:p>
            <a:pPr marL="0" indent="0"/>
            <a:r>
              <a:rPr lang="en-US" sz="2000" dirty="0"/>
              <a:t>Tuesday AM1: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Called to order at 10:30am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Completed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Recess – 12:30pm</a:t>
            </a:r>
            <a:endParaRPr lang="en-US" sz="1800" dirty="0"/>
          </a:p>
          <a:p>
            <a:pPr marL="0" indent="0"/>
            <a:r>
              <a:rPr lang="en-US" sz="2000" dirty="0"/>
              <a:t>Thursday </a:t>
            </a:r>
            <a:r>
              <a:rPr lang="en-US" sz="2000" dirty="0" smtClean="0"/>
              <a:t>AM2:</a:t>
            </a:r>
            <a:endParaRPr lang="en-US" sz="2000" dirty="0"/>
          </a:p>
          <a:p>
            <a:pPr marL="400050" lvl="1" indent="0"/>
            <a:r>
              <a:rPr lang="en-US" sz="1800" dirty="0"/>
              <a:t>Meeting did not come to order as there was only the Chair attending.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Review Response to </a:t>
            </a:r>
            <a:r>
              <a:rPr lang="en-US" sz="1800" dirty="0" smtClean="0"/>
              <a:t>Comments was conducted by Chair</a:t>
            </a:r>
            <a:endParaRPr lang="en-US" sz="1800" dirty="0"/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A Report was prepared for </a:t>
            </a:r>
            <a:r>
              <a:rPr lang="en-US" sz="1800" dirty="0"/>
              <a:t>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Adjourn </a:t>
            </a:r>
            <a:r>
              <a:rPr lang="en-US" sz="1800" dirty="0" smtClean="0"/>
              <a:t> - as no more work to be done for the </a:t>
            </a:r>
            <a:r>
              <a:rPr lang="en-US" sz="1800" dirty="0" smtClean="0"/>
              <a:t>week.12:30pm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83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Comments sent out:</a:t>
            </a:r>
          </a:p>
          <a:p>
            <a:r>
              <a:rPr lang="en-US" sz="2000" dirty="0" smtClean="0">
                <a:hlinkClick r:id="rId3"/>
              </a:rPr>
              <a:t>https://mentor.ieee.org/802.11/dcn/15/11-15-0229-01-0PAR-802-11-par-review-meeting-slides-and-minutes-march-2015.pptx</a:t>
            </a:r>
            <a:endParaRPr lang="en-US" sz="2000" dirty="0" smtClean="0"/>
          </a:p>
          <a:p>
            <a:endParaRPr lang="en-US" dirty="0"/>
          </a:p>
          <a:p>
            <a:r>
              <a:rPr lang="en-US" dirty="0" smtClean="0"/>
              <a:t>Comment Feedback and final report:</a:t>
            </a:r>
          </a:p>
          <a:p>
            <a:r>
              <a:rPr lang="en-US" sz="2000" dirty="0" smtClean="0">
                <a:hlinkClick r:id="rId4"/>
              </a:rPr>
              <a:t>https://mentor.ieee.org/802.11/dcn/15/11-15-0229-03-0PAR-802-11-par-review-meeting-slides-and-minutes-march-2015.pptx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297</Words>
  <Application>Microsoft Office PowerPoint</Application>
  <PresentationFormat>On-screen Show (4:3)</PresentationFormat>
  <Paragraphs>84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Document</vt:lpstr>
      <vt:lpstr>PAR Review SC – Closing Report – March 2015</vt:lpstr>
      <vt:lpstr>Snapshot</vt:lpstr>
      <vt:lpstr>PAR SC –  March 2015 Chair: Jon Rosdahl</vt:lpstr>
      <vt:lpstr>Output</vt:lpstr>
      <vt:lpstr>Minutes for PAR Review SC – March 2015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Report November 2014</dc:title>
  <dc:subject>November 2014</dc:subject>
  <dc:creator>Jon Rosdahl</dc:creator>
  <dc:description>Jon Rosdahl (CSR Technologies Inc)</dc:description>
  <cp:lastModifiedBy>Jon Rosdahl</cp:lastModifiedBy>
  <cp:revision>9</cp:revision>
  <cp:lastPrinted>1601-01-01T00:00:00Z</cp:lastPrinted>
  <dcterms:created xsi:type="dcterms:W3CDTF">2014-11-07T02:46:31Z</dcterms:created>
  <dcterms:modified xsi:type="dcterms:W3CDTF">2015-03-12T19:09:38Z</dcterms:modified>
</cp:coreProperties>
</file>