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2" autoAdjust="0"/>
    <p:restoredTop sz="86322" autoAdjust="0"/>
  </p:normalViewPr>
  <p:slideViewPr>
    <p:cSldViewPr>
      <p:cViewPr>
        <p:scale>
          <a:sx n="60" d="100"/>
          <a:sy n="60" d="100"/>
        </p:scale>
        <p:origin x="-120" y="-288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802-11-15/0229r0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802-11-15/0229r0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802-11-15/0229r0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802-11-15/0229r0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802-EC-15/0229r1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/2015_03/15-14-0716-05-003e-sg3e-draft-csd.docx" TargetMode="External"/><Relationship Id="rId2" Type="http://schemas.openxmlformats.org/officeDocument/2006/relationships/hyperlink" Target="http://grouper.ieee.org/groups/802/PARs/2015_03/15-14-0715-05-003e-sg3e-draft-par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4-02-0000-privacy-recommendation-par-csd-proposal.pptx" TargetMode="External"/><Relationship Id="rId2" Type="http://schemas.openxmlformats.org/officeDocument/2006/relationships/hyperlink" Target="https://mentor.ieee.org/privecsg/dcn/15/privecsg-15-0006-00-ecsg-privacy-recommendation-par-proposal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5/24-15-0003-00-0000-iot-scope-form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/files/public/docs2015/new-autoattach-romascanu-csd-0115-v00.pptx" TargetMode="External"/><Relationship Id="rId13" Type="http://schemas.openxmlformats.org/officeDocument/2006/relationships/hyperlink" Target="https://mentor.ieee.org/802.11/dcn/14/11-14-1151-05-ng60-ng60-proposed-par.docx" TargetMode="External"/><Relationship Id="rId18" Type="http://schemas.openxmlformats.org/officeDocument/2006/relationships/hyperlink" Target="https://mentor.ieee.org/privecsg/dcn/15/privecsg-15-0004-02-0000-privacy-recommendation-par-csd-proposal.pptx" TargetMode="External"/><Relationship Id="rId3" Type="http://schemas.openxmlformats.org/officeDocument/2006/relationships/hyperlink" Target="http://www.ieee802.org/1/files/public/docs2015/new-addresses-thaler-local-address-usage-par-0115-v1.pdf" TargetMode="External"/><Relationship Id="rId7" Type="http://schemas.openxmlformats.org/officeDocument/2006/relationships/hyperlink" Target="http://www.ieee802.org/1/files/public/docs2015/new-autoattach-romascanu-par-0115-v00.pdf" TargetMode="External"/><Relationship Id="rId12" Type="http://schemas.openxmlformats.org/officeDocument/2006/relationships/hyperlink" Target="http://www.ieee802.org/3/NGEBASET/802d3_NGEABT_CSD_SG_approved.pdf" TargetMode="External"/><Relationship Id="rId17" Type="http://schemas.openxmlformats.org/officeDocument/2006/relationships/hyperlink" Target="https://mentor.ieee.org/privecsg/dcn/15/privecsg-15-0006-00-ecsg-privacy-recommendation-par-proposal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grouper.ieee.org/groups/802/PARs/2015_03/15-14-0716-05-003e-sg3e-draft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5/new-nfinn-input-gates-csd-0115-v02.pdf" TargetMode="External"/><Relationship Id="rId11" Type="http://schemas.openxmlformats.org/officeDocument/2006/relationships/hyperlink" Target="http://www.ieee802.org/3/NGEBASET/NGEABT_PAR_DRAFTa_15-Jan-15.pdf" TargetMode="External"/><Relationship Id="rId5" Type="http://schemas.openxmlformats.org/officeDocument/2006/relationships/hyperlink" Target="http://www.ieee802.org/1/files/public/docs2015/new-nfinn-stream-gates-par-0115-v04.pdf" TargetMode="External"/><Relationship Id="rId15" Type="http://schemas.openxmlformats.org/officeDocument/2006/relationships/hyperlink" Target="http://grouper.ieee.org/groups/802/PARs/2015_03/15-14-0715-05-003e-sg3e-draft-par.pdf" TargetMode="External"/><Relationship Id="rId10" Type="http://schemas.openxmlformats.org/officeDocument/2006/relationships/hyperlink" Target="http://www.ieee802.org/3/25GBASET/draft_P802.3bq_modified_CSD.pdf" TargetMode="External"/><Relationship Id="rId4" Type="http://schemas.openxmlformats.org/officeDocument/2006/relationships/hyperlink" Target="http://ieee802.org/1/files/public/docs2015/lasg-mjt-802c-CSD-0115-v02.pdf" TargetMode="External"/><Relationship Id="rId9" Type="http://schemas.openxmlformats.org/officeDocument/2006/relationships/hyperlink" Target="http://www.ieee802.org/3/25GBASET/draft_P802.3bq_PAR_modification_300115.pdf" TargetMode="External"/><Relationship Id="rId14" Type="http://schemas.openxmlformats.org/officeDocument/2006/relationships/hyperlink" Target="https://mentor.ieee.org/802.11/dcn/14/11-14-1152-06-ng60-ng60-proposed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5/lasg-mjt-802c-CSD-0115-v02.pdf" TargetMode="External"/><Relationship Id="rId2" Type="http://schemas.openxmlformats.org/officeDocument/2006/relationships/hyperlink" Target="http://www.ieee802.org/1/files/public/docs2015/new-addresses-thaler-local-address-usage-par-0115-v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5/new-nfinn-input-gates-csd-0115-v02.pdf" TargetMode="External"/><Relationship Id="rId2" Type="http://schemas.openxmlformats.org/officeDocument/2006/relationships/hyperlink" Target="http://www.ieee802.org/1/files/public/docs2015/new-nfinn-stream-gates-par-0115-v04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5/new-autoattach-romascanu-csd-0115-v00.pptx" TargetMode="External"/><Relationship Id="rId2" Type="http://schemas.openxmlformats.org/officeDocument/2006/relationships/hyperlink" Target="http://www.ieee802.org/1/files/public/docs2015/new-autoattach-romascanu-par-0115-v00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3/25GBASET/draft_P802.3bq_modified_CSD.pdf" TargetMode="External"/><Relationship Id="rId2" Type="http://schemas.openxmlformats.org/officeDocument/2006/relationships/hyperlink" Target="http://www.ieee802.org/3/25GBASET/draft_P802.3bq_PAR_modification_300115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3/NGEBASET/802d3_NGEABT_CSD_SG_approved.pdf" TargetMode="External"/><Relationship Id="rId2" Type="http://schemas.openxmlformats.org/officeDocument/2006/relationships/hyperlink" Target="http://www.ieee802.org/3/NGEBASET/NGEABT_PAR_DRAFTa_15-Jan-15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52-06-ng60-ng60-proposed-csd.docx" TargetMode="External"/><Relationship Id="rId2" Type="http://schemas.openxmlformats.org/officeDocument/2006/relationships/hyperlink" Target="https://mentor.ieee.org/802.11/dcn/14/11-14-1151-05-ng60-ng60-proposed-pa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802-11 PAR Review </a:t>
            </a: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228600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802.15.3e- Amendment for High-rate close proximity point-to-point communications ,  </a:t>
            </a:r>
            <a:r>
              <a:rPr lang="en-US" sz="1800" dirty="0" smtClean="0">
                <a:hlinkClick r:id="rId2" action="ppaction://hlinkfile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 action="ppaction://hlinkfile"/>
              </a:rPr>
              <a:t>CSD</a:t>
            </a:r>
            <a:r>
              <a:rPr lang="en-US" sz="1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8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Privacy Recommendation EC Study Group - Privacy Considerations for IEEE 802 Technologies,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r>
              <a:rPr lang="en-US" sz="1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185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08912" cy="5760640"/>
          </a:xfrm>
        </p:spPr>
        <p:txBody>
          <a:bodyPr/>
          <a:lstStyle/>
          <a:p>
            <a:r>
              <a:rPr lang="en-US" sz="1800" dirty="0"/>
              <a:t>IEEE 802.24 approved a scope document for a new IEEE 802.24 TAG Task Group focused on Internet of things (</a:t>
            </a:r>
            <a:r>
              <a:rPr lang="en-US" sz="1800" dirty="0" err="1"/>
              <a:t>IoT</a:t>
            </a:r>
            <a:r>
              <a:rPr lang="en-US" sz="1800" dirty="0"/>
              <a:t>) vertical applications.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The document was approved 7/0/0 by IEEE 802.24 and can be found at:</a:t>
            </a:r>
            <a:br>
              <a:rPr lang="en-US" sz="1800" dirty="0"/>
            </a:br>
            <a:r>
              <a:rPr lang="en-US" sz="1600" dirty="0">
                <a:hlinkClick r:id="rId2"/>
              </a:rPr>
              <a:t>https://mentor.ieee.org/802.24/dcn/15/24-15-0003-00-0000-iot-scope-form.docx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I expect to bring this for approval during the Friday closing meeting during the March plenary.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According to the procedure adopted by the IEEE 802 EC, such documents need to be circulated 30 days in advance of the plenary meeting.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Comments from WGs are due by 6:30 pm local time on Tuesday during the plenary meeting.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Responses from IEEE 802.24 are due by 6:30 pm local time on Wednesday during the plenary meeting.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Members of IEEE 802.24 will be seeking votes of support from IEEE 802 WGs during the week.  I will advise the appropriate WG Chairs when such a motion will be requested.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828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424936" cy="5184576"/>
          </a:xfrm>
          <a:ln/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Review of Proposed PAR </a:t>
            </a:r>
            <a:r>
              <a:rPr lang="en-US" altLang="en-US" dirty="0" smtClean="0"/>
              <a:t>documents</a:t>
            </a:r>
          </a:p>
          <a:p>
            <a:pPr lvl="1"/>
            <a:r>
              <a:rPr lang="en-US" sz="1800" dirty="0"/>
              <a:t>802c- Amendment: Local Media Access Control (MAC) Addressing, </a:t>
            </a:r>
            <a:r>
              <a:rPr lang="en-US" sz="1800" dirty="0">
                <a:hlinkClick r:id="rId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4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802.1Qci- Amendment, Per-Stream Filtering and Policing, </a:t>
            </a:r>
            <a:r>
              <a:rPr lang="en-US" sz="1800" dirty="0">
                <a:hlinkClick r:id="rId5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6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802.1Qcj- Amendment, Automatic Attachment to Provider Backbone Bridging (PBB) services, </a:t>
            </a:r>
            <a:r>
              <a:rPr lang="en-US" sz="1800" dirty="0">
                <a:hlinkClick r:id="rId7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8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802.3bq- Amendment,  </a:t>
            </a:r>
            <a:r>
              <a:rPr lang="en-US" sz="1800" dirty="0">
                <a:hlinkClick r:id="rId9"/>
              </a:rPr>
              <a:t>PAR Modification Request</a:t>
            </a:r>
            <a:r>
              <a:rPr lang="en-US" sz="1800" dirty="0"/>
              <a:t> and </a:t>
            </a:r>
            <a:r>
              <a:rPr lang="en-US" sz="1800" dirty="0">
                <a:hlinkClick r:id="rId10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802.3bz- Amendment, 2.5 Gb/s and 5 Gb/s, </a:t>
            </a:r>
            <a:r>
              <a:rPr lang="en-US" sz="1800" dirty="0">
                <a:hlinkClick r:id="rId11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2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802.11ay- Amendment: Enhancements for Ultra High Throughput in and around the 60 GHz Band, </a:t>
            </a:r>
            <a:r>
              <a:rPr lang="en-US" sz="1800" dirty="0">
                <a:hlinkClick r:id="rId13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4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802.15.3e- Amendment for High-rate close proximity point-to-point communications ,  </a:t>
            </a:r>
            <a:r>
              <a:rPr lang="en-US" sz="1800" dirty="0">
                <a:hlinkClick r:id="rId15" action="ppaction://hlinkfile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6" action="ppaction://hlinkfile"/>
              </a:rPr>
              <a:t>CSD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Privacy Recommendation EC Study Group - Privacy Considerations for IEEE 802 Technologies, </a:t>
            </a:r>
            <a:r>
              <a:rPr lang="en-US" sz="1800" dirty="0">
                <a:hlinkClick r:id="rId17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8"/>
              </a:rPr>
              <a:t>CSD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802.24 </a:t>
            </a:r>
            <a:r>
              <a:rPr lang="en-US" sz="1800" dirty="0" err="1" smtClean="0"/>
              <a:t>IoT</a:t>
            </a:r>
            <a:r>
              <a:rPr lang="en-US" sz="1800" dirty="0" smtClean="0"/>
              <a:t> New TG request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Monday PM2, Tuesday AM2, Thursday </a:t>
            </a:r>
            <a:r>
              <a:rPr lang="en-US" altLang="en-US" dirty="0" smtClean="0"/>
              <a:t>AM2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lang="en-US" altLang="en-US" sz="2400" dirty="0"/>
              <a:t>PAR SC –  November 2014</a:t>
            </a:r>
            <a:br>
              <a:rPr lang="en-US" altLang="en-US" sz="2400" dirty="0"/>
            </a:br>
            <a:r>
              <a:rPr lang="en-US" altLang="en-US" sz="2400" dirty="0"/>
              <a:t>Chair: Jon Rosdahl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824536"/>
          </a:xfrm>
        </p:spPr>
        <p:txBody>
          <a:bodyPr/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802c- Amendment: Local Media Access Control (MAC) Addressing,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r>
              <a:rPr lang="en-US" sz="1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93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802.1Qci- Amendment, Per-Stream Filtering and Policing,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r>
              <a:rPr lang="en-US" sz="1800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802.1Qcj- Amendment, Automatic Attachment to Provider Backbone Bridging (PBB) services,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6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802.3bq- Amendment,  </a:t>
            </a:r>
            <a:r>
              <a:rPr lang="en-US" sz="1800" dirty="0" smtClean="0">
                <a:hlinkClick r:id="rId2"/>
              </a:rPr>
              <a:t>PAR Modification Request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033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802.3bz- Amendment, 2.5 Gb/s and 5 Gb/s,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76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802.11ay- Amendment: Enhancements for Ultra High Throughput in and around the 60 GHz Band, </a:t>
            </a:r>
            <a:r>
              <a:rPr lang="en-US" sz="1800" dirty="0" smtClean="0">
                <a:hlinkClick r:id="rId2"/>
              </a:rPr>
              <a:t>PAR</a:t>
            </a:r>
            <a:r>
              <a:rPr lang="en-US" sz="1800" dirty="0" smtClean="0"/>
              <a:t> and </a:t>
            </a:r>
            <a:r>
              <a:rPr lang="en-US" sz="1800" dirty="0" smtClean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013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</TotalTime>
  <Words>277</Words>
  <Application>Microsoft Office PowerPoint</Application>
  <PresentationFormat>On-screen Show (4:3)</PresentationFormat>
  <Paragraphs>93</Paragraphs>
  <Slides>13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802-11 PAR Review March 2015</vt:lpstr>
      <vt:lpstr>Abstract-Snapshot</vt:lpstr>
      <vt:lpstr>PAR SC –  November 2014 Chair: Jon Rosdahl</vt:lpstr>
      <vt:lpstr>802c- Amendment: Local Media Access Control (MAC) Addressing, PAR and CSD </vt:lpstr>
      <vt:lpstr>802.1Qci- Amendment, Per-Stream Filtering and Policing, PAR and CSD </vt:lpstr>
      <vt:lpstr>802.1Qcj- Amendment, Automatic Attachment to Provider Backbone Bridging (PBB) services, PAR and CSD</vt:lpstr>
      <vt:lpstr>802.3bq- Amendment,  PAR Modification Request and CSD</vt:lpstr>
      <vt:lpstr>802.3bz- Amendment, 2.5 Gb/s and 5 Gb/s, PAR and CSD</vt:lpstr>
      <vt:lpstr>802.11ay- Amendment: Enhancements for Ultra High Throughput in and around the 60 GHz Band, PAR and CSD</vt:lpstr>
      <vt:lpstr>802.15.3e- Amendment for High-rate close proximity point-to-point communications ,  PAR and CSD </vt:lpstr>
      <vt:lpstr>Privacy Recommendation EC Study Group - Privacy Considerations for IEEE 802 Technologies, PAR and CSD 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March 2015</dc:title>
  <dc:subject>March 2015</dc:subject>
  <dc:creator>Jon Rosdahl</dc:creator>
  <dc:description>Jon Rosdahl (CSR Technologies)</dc:description>
  <cp:lastModifiedBy>Jon Rosdahl</cp:lastModifiedBy>
  <cp:revision>37</cp:revision>
  <cp:lastPrinted>1601-01-01T00:00:00Z</cp:lastPrinted>
  <dcterms:created xsi:type="dcterms:W3CDTF">2014-04-14T10:59:07Z</dcterms:created>
  <dcterms:modified xsi:type="dcterms:W3CDTF">2015-03-09T00:05:23Z</dcterms:modified>
</cp:coreProperties>
</file>