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4" r:id="rId4"/>
    <p:sldId id="349" r:id="rId5"/>
    <p:sldId id="350" r:id="rId6"/>
    <p:sldId id="347" r:id="rId7"/>
    <p:sldId id="348" r:id="rId8"/>
    <p:sldId id="275" r:id="rId9"/>
    <p:sldId id="326" r:id="rId10"/>
    <p:sldId id="345" r:id="rId11"/>
    <p:sldId id="327" r:id="rId12"/>
    <p:sldId id="346" r:id="rId13"/>
    <p:sldId id="301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802.11-15/0224r0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802.11-15/0224r0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802.11-15/0224r0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802.11-13/0649r1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753" y="93697"/>
            <a:ext cx="11948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020" y="9001125"/>
            <a:ext cx="20364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1525" y="9004703"/>
            <a:ext cx="41374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7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802.11-15/0224r0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8F9DAA82-BCFA-43C4-A20D-4A7FB81629F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019524" y="9001125"/>
            <a:ext cx="319395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Page </a:t>
            </a:r>
            <a:fld id="{6ACDDC85-B01E-450C-B910-0EC4EEDC110B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802.11-15/0221r5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698" y="9001125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75051E7-749F-5342-A121-8D9C9907C4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71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802.11-15/0224r0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802.11-15/0224r0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2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3733801" cy="381000"/>
          </a:xfrm>
        </p:spPr>
        <p:txBody>
          <a:bodyPr/>
          <a:lstStyle/>
          <a:p>
            <a:r>
              <a:rPr lang="en-US" sz="2800" dirty="0" smtClean="0"/>
              <a:t>Officer confirmation 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783340"/>
              </p:ext>
            </p:extLst>
          </p:nvPr>
        </p:nvGraphicFramePr>
        <p:xfrm>
          <a:off x="152400" y="685800"/>
          <a:ext cx="8763000" cy="5763265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771650"/>
                <a:gridCol w="2209800"/>
                <a:gridCol w="2133600"/>
                <a:gridCol w="1447800"/>
              </a:tblGrid>
              <a:tr h="284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6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9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T="27414" marB="274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T="27414" marB="274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1905000"/>
            <a:ext cx="1981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For confirmation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447800"/>
            <a:ext cx="2362200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Officer changed this session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035A483-3080-47E4-BD07-3D33495BC2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4800"/>
            <a:ext cx="118177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March 2015</a:t>
            </a:r>
            <a:endParaRPr lang="en-US" sz="18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914400"/>
          </a:xfrm>
        </p:spPr>
        <p:txBody>
          <a:bodyPr lIns="91440" tIns="45720" rIns="91440" bIns="45720"/>
          <a:lstStyle/>
          <a:p>
            <a:r>
              <a:rPr lang="en-US" dirty="0" smtClean="0"/>
              <a:t>NG60 SG Progress Summary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772400" cy="4114800"/>
          </a:xfrm>
        </p:spPr>
        <p:txBody>
          <a:bodyPr lIns="91440" tIns="45720" rIns="91440" bIns="45720"/>
          <a:lstStyle/>
          <a:p>
            <a:r>
              <a:rPr lang="en-US" sz="2000" dirty="0"/>
              <a:t>Interest continues to be high in the </a:t>
            </a:r>
            <a:r>
              <a:rPr lang="en-US" sz="2000" dirty="0" smtClean="0"/>
              <a:t>Study Group</a:t>
            </a:r>
            <a:endParaRPr lang="en-US" sz="2000" dirty="0"/>
          </a:p>
          <a:p>
            <a:pPr lvl="1"/>
            <a:r>
              <a:rPr lang="en-US" sz="1600" dirty="0"/>
              <a:t>An average of </a:t>
            </a:r>
            <a:r>
              <a:rPr lang="en-US" sz="1600" dirty="0" smtClean="0"/>
              <a:t>3 </a:t>
            </a:r>
            <a:r>
              <a:rPr lang="en-US" sz="1600" dirty="0"/>
              <a:t>meeting slots assigned every F2F meeting</a:t>
            </a:r>
          </a:p>
          <a:p>
            <a:pPr lvl="1"/>
            <a:r>
              <a:rPr lang="en-US" sz="1600" dirty="0"/>
              <a:t>Average attendance per time slot is in the neighborhood of </a:t>
            </a:r>
            <a:r>
              <a:rPr lang="en-US" sz="1600" dirty="0" smtClean="0"/>
              <a:t>70</a:t>
            </a:r>
            <a:endParaRPr lang="en-US" sz="1600" dirty="0"/>
          </a:p>
          <a:p>
            <a:r>
              <a:rPr lang="en-US" sz="2000" dirty="0" smtClean="0"/>
              <a:t>Completed</a:t>
            </a:r>
          </a:p>
          <a:p>
            <a:pPr lvl="1"/>
            <a:r>
              <a:rPr lang="en-US" sz="1600" dirty="0" smtClean="0"/>
              <a:t>PAR and CSD approved by the </a:t>
            </a:r>
            <a:r>
              <a:rPr lang="en-US" sz="1600" smtClean="0"/>
              <a:t>Working Group </a:t>
            </a:r>
            <a:r>
              <a:rPr lang="en-US" sz="1600" dirty="0" smtClean="0"/>
              <a:t>in January 2015</a:t>
            </a:r>
          </a:p>
          <a:p>
            <a:pPr lvl="1"/>
            <a:r>
              <a:rPr lang="en-US" sz="1600" dirty="0" smtClean="0"/>
              <a:t>The documents are now under review by 802 EC and </a:t>
            </a:r>
            <a:r>
              <a:rPr lang="en-US" sz="1600" dirty="0" err="1" smtClean="0"/>
              <a:t>NesCom</a:t>
            </a:r>
            <a:endParaRPr lang="en-US" sz="1600" dirty="0" smtClean="0"/>
          </a:p>
          <a:p>
            <a:r>
              <a:rPr lang="en-US" sz="2000" dirty="0" smtClean="0"/>
              <a:t>In Progress</a:t>
            </a:r>
          </a:p>
          <a:p>
            <a:pPr lvl="1"/>
            <a:r>
              <a:rPr lang="en-US" sz="1600" dirty="0" smtClean="0"/>
              <a:t>Discussions </a:t>
            </a:r>
            <a:r>
              <a:rPr lang="en-US" sz="1600" dirty="0"/>
              <a:t>related to </a:t>
            </a:r>
            <a:r>
              <a:rPr lang="en-US" sz="1600" dirty="0" smtClean="0"/>
              <a:t>usage scenarios and channel modeling</a:t>
            </a:r>
          </a:p>
          <a:p>
            <a:pPr lvl="1"/>
            <a:r>
              <a:rPr lang="en-US" sz="1600" dirty="0" smtClean="0"/>
              <a:t>Several </a:t>
            </a:r>
            <a:r>
              <a:rPr lang="en-US" sz="1600" dirty="0"/>
              <a:t>submissions addressed specific </a:t>
            </a:r>
            <a:r>
              <a:rPr lang="en-US" sz="1600" dirty="0" smtClean="0"/>
              <a:t>technologies </a:t>
            </a:r>
            <a:r>
              <a:rPr lang="en-US" sz="1600" dirty="0"/>
              <a:t>to enhance performance relative to previous </a:t>
            </a:r>
            <a:r>
              <a:rPr lang="en-US" sz="1600" dirty="0" smtClean="0"/>
              <a:t>IEEE 802.11ad-2012 amendment</a:t>
            </a:r>
          </a:p>
          <a:p>
            <a:r>
              <a:rPr lang="en-US" sz="2000" dirty="0" smtClean="0"/>
              <a:t>Justification for SG Extension</a:t>
            </a:r>
            <a:endParaRPr lang="en-US" sz="2000" dirty="0"/>
          </a:p>
          <a:p>
            <a:pPr lvl="1"/>
            <a:r>
              <a:rPr lang="en-US" sz="1600" dirty="0" smtClean="0"/>
              <a:t>In case extra time is necessary to respond to comments from 802 EC and </a:t>
            </a:r>
            <a:r>
              <a:rPr lang="en-US" sz="1600" dirty="0" err="1" smtClean="0"/>
              <a:t>NesCom</a:t>
            </a:r>
            <a:endParaRPr lang="en-US" sz="1600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brought to the March 2015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WG11 plenary</a:t>
            </a:r>
          </a:p>
          <a:p>
            <a:pPr lvl="1"/>
            <a:r>
              <a:rPr lang="en-US" b="0" dirty="0" smtClean="0"/>
              <a:t>R2: containing motions for Friday WG11 plenary</a:t>
            </a:r>
          </a:p>
          <a:p>
            <a:pPr lvl="1"/>
            <a:r>
              <a:rPr lang="en-US" b="0" dirty="0" smtClean="0"/>
              <a:t>R3: at conclusion of  Friday WG11 plenary</a:t>
            </a:r>
          </a:p>
          <a:p>
            <a:pPr lvl="1"/>
            <a:r>
              <a:rPr lang="en-US" dirty="0" smtClean="0"/>
              <a:t>R4: at conclusion of  Friday EC meeting (Plenary session only)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59812C0A-8697-4AC7-9496-5DACED04F0D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Motion – NG60 PAR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PAR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PAR contained in 11-14/1151r8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 smtClean="0"/>
              <a:t>Moved by: Edward Au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Seconded:</a:t>
            </a:r>
          </a:p>
          <a:p>
            <a:pPr>
              <a:spcBef>
                <a:spcPts val="1225"/>
              </a:spcBef>
            </a:pPr>
            <a:r>
              <a:rPr lang="en-GB" altLang="en-US" dirty="0" smtClean="0"/>
              <a:t>Result: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 smtClean="0"/>
              <a:t>NG60 </a:t>
            </a:r>
            <a:r>
              <a:rPr lang="en-GB" altLang="en-US" sz="2000" dirty="0" smtClean="0"/>
              <a:t>SG vote: </a:t>
            </a:r>
            <a:r>
              <a:rPr lang="en-GB" altLang="en-US" sz="2000" dirty="0" smtClean="0"/>
              <a:t>Moved</a:t>
            </a:r>
            <a:r>
              <a:rPr lang="en-GB" altLang="en-US" sz="2000" dirty="0" smtClean="0"/>
              <a:t>:   Carlos Cordeiro (Intel</a:t>
            </a:r>
            <a:r>
              <a:rPr lang="en-GB" altLang="en-US" sz="2000" dirty="0" smtClean="0"/>
              <a:t>), Second</a:t>
            </a:r>
            <a:r>
              <a:rPr lang="en-GB" altLang="en-US" sz="2000" dirty="0" smtClean="0"/>
              <a:t>:   Yan Xin (Huawei</a:t>
            </a:r>
            <a:r>
              <a:rPr lang="en-GB" altLang="en-US" sz="2000" dirty="0" smtClean="0"/>
              <a:t>), Results</a:t>
            </a:r>
            <a:r>
              <a:rPr lang="en-GB" altLang="en-US" sz="2000" dirty="0" smtClean="0"/>
              <a:t>:  37/00</a:t>
            </a:r>
            <a:endParaRPr lang="en-CA" altLang="en-US" sz="2000" dirty="0" smtClean="0"/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4255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Slide </a:t>
            </a:r>
            <a:fld id="{2D051D92-D4F3-4DBA-A7F7-ED41DA311E3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Motion </a:t>
            </a:r>
            <a:r>
              <a:rPr lang="en-US" altLang="en-US" sz="3200" dirty="0" smtClean="0">
                <a:solidFill>
                  <a:schemeClr val="tx2"/>
                </a:solidFill>
              </a:rPr>
              <a:t>– NG60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CSD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mtClean="0"/>
              <a:t>Edward Au (Marvell Semiconductor)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/>
          <a:lstStyle/>
          <a:p>
            <a:pPr algn="just"/>
            <a:r>
              <a:rPr lang="en-GB" altLang="en-US" dirty="0" smtClean="0"/>
              <a:t>Believing that the CSD contained in the document referenced below meets IEEE-SA guidelines,</a:t>
            </a:r>
            <a:endParaRPr lang="en-CA" altLang="en-US" dirty="0" smtClean="0"/>
          </a:p>
          <a:p>
            <a:pPr algn="just">
              <a:spcBef>
                <a:spcPts val="1225"/>
              </a:spcBef>
            </a:pPr>
            <a:r>
              <a:rPr lang="en-GB" altLang="en-US" dirty="0" smtClean="0"/>
              <a:t>Request that the CSD contained in 11-14/1152r8 be posted to the IEEE 802 Executive Committee (EC) agenda for EC approval to submit to </a:t>
            </a:r>
            <a:r>
              <a:rPr lang="en-GB" altLang="en-US" dirty="0" err="1" smtClean="0"/>
              <a:t>NesCom</a:t>
            </a:r>
            <a:r>
              <a:rPr lang="en-GB" altLang="en-US" dirty="0" smtClean="0"/>
              <a:t>.</a:t>
            </a:r>
            <a:endParaRPr lang="en-CA" altLang="en-US" dirty="0" smtClean="0"/>
          </a:p>
          <a:p>
            <a:pPr>
              <a:spcBef>
                <a:spcPts val="1225"/>
              </a:spcBef>
            </a:pPr>
            <a:r>
              <a:rPr lang="en-GB" altLang="en-US" dirty="0"/>
              <a:t>Moved by: Edward Au</a:t>
            </a:r>
          </a:p>
          <a:p>
            <a:pPr>
              <a:spcBef>
                <a:spcPts val="1225"/>
              </a:spcBef>
            </a:pPr>
            <a:r>
              <a:rPr lang="en-GB" altLang="en-US" dirty="0"/>
              <a:t>Seconded:</a:t>
            </a:r>
          </a:p>
          <a:p>
            <a:pPr>
              <a:spcBef>
                <a:spcPts val="1225"/>
              </a:spcBef>
            </a:pPr>
            <a:r>
              <a:rPr lang="en-GB" altLang="en-US" dirty="0"/>
              <a:t>Result:</a:t>
            </a:r>
          </a:p>
          <a:p>
            <a:pPr>
              <a:spcBef>
                <a:spcPts val="1225"/>
              </a:spcBef>
            </a:pPr>
            <a:endParaRPr lang="en-GB" altLang="en-US" dirty="0"/>
          </a:p>
          <a:p>
            <a:pPr>
              <a:spcBef>
                <a:spcPts val="1225"/>
              </a:spcBef>
            </a:pPr>
            <a:r>
              <a:rPr lang="en-GB" altLang="en-US" sz="2000" dirty="0"/>
              <a:t>NG60 SG vote: Moved:   Carlos Cordeiro (Intel), Second:   Yan Xin (Huawei), Results:  37/00</a:t>
            </a:r>
            <a:endParaRPr lang="en-CA" altLang="en-US" sz="2000" dirty="0"/>
          </a:p>
        </p:txBody>
      </p:sp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11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800" smtClean="0"/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7750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/>
              <a:t>-</a:t>
            </a:r>
            <a:r>
              <a:rPr lang="en-US" altLang="en-US" dirty="0" smtClean="0"/>
              <a:t> </a:t>
            </a:r>
            <a:r>
              <a:rPr lang="en-US" altLang="en-US" dirty="0" smtClean="0"/>
              <a:t>WGLB on P802.11mc D4.0 (Unchanged)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LB206 on P802.11mc D4.0 </a:t>
            </a:r>
          </a:p>
          <a:p>
            <a:r>
              <a:rPr lang="en-US" altLang="en-US" dirty="0" smtClean="0"/>
              <a:t>Approve a 15 day Working Group Recirculation Ballot asking the question “Should P802.11mc D4.0 be forwarded to Sponsor Ballot?”  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Moved: Dorothy Stanley on behalf of </a:t>
            </a:r>
            <a:r>
              <a:rPr lang="en-US" altLang="en-US" dirty="0" err="1" smtClean="0"/>
              <a:t>TGmc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</a:t>
            </a:r>
          </a:p>
          <a:p>
            <a:endParaRPr lang="en-US" altLang="en-US" dirty="0"/>
          </a:p>
          <a:p>
            <a:r>
              <a:rPr lang="en-US" altLang="en-US" sz="2000" dirty="0" smtClean="0"/>
              <a:t>TG Result: Moved:  Edward Au, Seconded: Mike Montemurro, Result: 12-0-1 Motion Passes</a:t>
            </a:r>
          </a:p>
        </p:txBody>
      </p:sp>
    </p:spTree>
    <p:extLst>
      <p:ext uri="{BB962C8B-B14F-4D97-AF65-F5344CB8AC3E}">
        <p14:creationId xmlns:p14="http://schemas.microsoft.com/office/powerpoint/2010/main" val="26696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– DSRC TT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Believing that the report in document 11-15/0347r0 represents the work of the DSRC Coexistence Tiger Team, forward it to 802.18 for approval to send to the EC for its approval and submittal to the FCC.</a:t>
            </a:r>
          </a:p>
          <a:p>
            <a:endParaRPr lang="en-US" dirty="0"/>
          </a:p>
          <a:p>
            <a:r>
              <a:rPr lang="en-US" dirty="0"/>
              <a:t>Moved by</a:t>
            </a:r>
            <a:r>
              <a:rPr lang="en-US" dirty="0" smtClean="0"/>
              <a:t>: Rich Kennedy</a:t>
            </a:r>
            <a:endParaRPr lang="en-US" dirty="0"/>
          </a:p>
          <a:p>
            <a:r>
              <a:rPr lang="en-US" dirty="0"/>
              <a:t>Seconded by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smtClean="0"/>
              <a:t>Discussion</a:t>
            </a:r>
            <a:endParaRPr lang="en-US" dirty="0"/>
          </a:p>
          <a:p>
            <a:r>
              <a:rPr lang="en-US" dirty="0"/>
              <a:t>Vote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15373"/>
              </p:ext>
            </p:extLst>
          </p:nvPr>
        </p:nvGraphicFramePr>
        <p:xfrm>
          <a:off x="98286" y="762000"/>
          <a:ext cx="8893314" cy="5425247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21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30, May 4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Jan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Jan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March 31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10, 17, 24, Mar 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3, 10,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17, 24, Mar 3, 17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Jan 26, Feb 16, Mar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Feb 17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Feb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NG60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23, Mar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Publicity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Jan 27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6474108"/>
            <a:ext cx="214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369579">
            <a:off x="327385" y="2568768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87443</TotalTime>
  <Words>1023</Words>
  <Application>Microsoft Office PowerPoint</Application>
  <PresentationFormat>On-screen Show (4:3)</PresentationFormat>
  <Paragraphs>284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Document</vt:lpstr>
      <vt:lpstr>802.11 March 2015 WG Motions</vt:lpstr>
      <vt:lpstr>Abstract</vt:lpstr>
      <vt:lpstr>Wednesday</vt:lpstr>
      <vt:lpstr>PowerPoint Presentation</vt:lpstr>
      <vt:lpstr>PowerPoint Presentation</vt:lpstr>
      <vt:lpstr>Motion - WGLB on P802.11mc D4.0 (Unchanged)</vt:lpstr>
      <vt:lpstr>Motion – DSRC TT Report</vt:lpstr>
      <vt:lpstr>Friday</vt:lpstr>
      <vt:lpstr>PowerPoint Presentation</vt:lpstr>
      <vt:lpstr>Officer confirmation </vt:lpstr>
      <vt:lpstr>Friday – EC Motions</vt:lpstr>
      <vt:lpstr>NG60 SG Progress Summary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March 2015</cp:keywords>
  <cp:lastModifiedBy>Dorothy Stanley</cp:lastModifiedBy>
  <cp:revision>1643</cp:revision>
  <cp:lastPrinted>1998-02-10T13:28:06Z</cp:lastPrinted>
  <dcterms:created xsi:type="dcterms:W3CDTF">1998-02-10T13:07:52Z</dcterms:created>
  <dcterms:modified xsi:type="dcterms:W3CDTF">2015-03-11T08:45:39Z</dcterms:modified>
</cp:coreProperties>
</file>