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5" r:id="rId10"/>
    <p:sldId id="298" r:id="rId11"/>
    <p:sldId id="516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87771" autoAdjust="0"/>
  </p:normalViewPr>
  <p:slideViewPr>
    <p:cSldViewPr>
      <p:cViewPr varScale="1">
        <p:scale>
          <a:sx n="102" d="100"/>
          <a:sy n="102" d="100"/>
        </p:scale>
        <p:origin x="-229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802.11-15/0221r0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802.11-15/0221r0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802.11-15/0221r0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802.11-15/0221r0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802.11-15/0221r0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0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095-14-000m-editor-reports.pp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2015-01-27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</a:t>
            </a:r>
            <a:r>
              <a:rPr lang="en-US" altLang="en-US" dirty="0" smtClean="0"/>
              <a:t>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</a:t>
            </a:r>
            <a:r>
              <a:rPr lang="en-US" altLang="en-US" dirty="0" smtClean="0"/>
              <a:t>Initial Sponsor Ballot comment </a:t>
            </a:r>
            <a:r>
              <a:rPr lang="en-US" altLang="en-US" dirty="0" smtClean="0"/>
              <a:t>r</a:t>
            </a:r>
            <a:r>
              <a:rPr lang="en-US" altLang="en-US" dirty="0" smtClean="0"/>
              <a:t>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</a:t>
            </a:r>
            <a:r>
              <a:rPr lang="en-US" altLang="en-US" dirty="0" smtClean="0"/>
              <a:t>10am Eastern  2 hour</a:t>
            </a:r>
          </a:p>
          <a:p>
            <a:pPr lvl="1"/>
            <a:r>
              <a:rPr lang="en-US" altLang="en-US" dirty="0" smtClean="0"/>
              <a:t>Dates</a:t>
            </a:r>
          </a:p>
          <a:p>
            <a:r>
              <a:rPr lang="en-US" altLang="en-US" dirty="0" smtClean="0"/>
              <a:t>Ad-Hoc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</a:t>
            </a:r>
            <a:r>
              <a:rPr lang="en-US" altLang="en-US" dirty="0" smtClean="0"/>
              <a:t>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</a:t>
            </a:r>
            <a:r>
              <a:rPr lang="en-US" altLang="en-US" dirty="0" smtClean="0"/>
              <a:t>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forwarded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mentor.ieee.org/802.11/dcn/13/11-13-0233-50-000m-revmc-wg-ballot-comments.xls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0480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191000"/>
            <a:ext cx="441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/>
              <a:t>resolution, Motions, Plans for March, Schedule</a:t>
            </a:r>
          </a:p>
          <a:p>
            <a:pPr lvl="1"/>
            <a:r>
              <a:rPr lang="en-US" altLang="en-US" sz="1600" dirty="0"/>
              <a:t>AOB, </a:t>
            </a:r>
            <a:r>
              <a:rPr lang="en-US" altLang="en-US" sz="1600" dirty="0" smtClean="0"/>
              <a:t>Adjourn</a:t>
            </a:r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2672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371600"/>
            <a:ext cx="415201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2971800"/>
            <a:ext cx="4382386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</a:t>
            </a:r>
            <a:r>
              <a:rPr lang="en-US" altLang="en-US" dirty="0" smtClean="0"/>
              <a:t>resolution and next letter ballot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EC Conditional approval for Sponsor Ballot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Atlanta minutes: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</a:t>
            </a:r>
            <a:r>
              <a:rPr lang="en-US" altLang="en-US" dirty="0" smtClean="0"/>
              <a:t>- Motion for </a:t>
            </a:r>
            <a:r>
              <a:rPr lang="en-US" altLang="en-US" dirty="0" smtClean="0"/>
              <a:t>EC Approva</a:t>
            </a:r>
            <a:r>
              <a:rPr lang="en-US" altLang="en-US" dirty="0"/>
              <a:t>l</a:t>
            </a:r>
            <a:r>
              <a:rPr lang="en-US" altLang="en-US" dirty="0" smtClean="0"/>
              <a:t> </a:t>
            </a:r>
            <a:r>
              <a:rPr lang="en-US" altLang="en-US" dirty="0" smtClean="0"/>
              <a:t>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11-15-0xxx as </a:t>
            </a:r>
            <a:r>
              <a:rPr lang="en-GB" dirty="0"/>
              <a:t>the report to the 802 Executive Committee (EC) on the requirements for conditional approval to forward </a:t>
            </a:r>
            <a:r>
              <a:rPr lang="en-GB" dirty="0" smtClean="0"/>
              <a:t>P802.11REVD4.0 </a:t>
            </a:r>
            <a:r>
              <a:rPr lang="en-GB" dirty="0"/>
              <a:t>to sponsor ballot.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pPr lvl="0"/>
            <a:r>
              <a:rPr lang="en-US" dirty="0" smtClean="0"/>
              <a:t>Moved: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US" alt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11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381079</TotalTime>
  <Words>754</Words>
  <Application>Microsoft Office PowerPoint</Application>
  <PresentationFormat>On-screen Show (4:3)</PresentationFormat>
  <Paragraphs>185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IEEE 802.11 TGmc March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 - Motion for EC Approval on P802.11mc D4.0</vt:lpstr>
      <vt:lpstr>May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2037</cp:revision>
  <cp:lastPrinted>1998-02-10T13:28:06Z</cp:lastPrinted>
  <dcterms:created xsi:type="dcterms:W3CDTF">2005-01-04T21:26:55Z</dcterms:created>
  <dcterms:modified xsi:type="dcterms:W3CDTF">2015-01-27T21:02:32Z</dcterms:modified>
</cp:coreProperties>
</file>