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99" r:id="rId10"/>
    <p:sldId id="400" r:id="rId11"/>
    <p:sldId id="397" r:id="rId12"/>
    <p:sldId id="398" r:id="rId13"/>
    <p:sldId id="379" r:id="rId14"/>
    <p:sldId id="383" r:id="rId15"/>
    <p:sldId id="401" r:id="rId16"/>
    <p:sldId id="381" r:id="rId17"/>
    <p:sldId id="382" r:id="rId18"/>
    <p:sldId id="395" r:id="rId19"/>
    <p:sldId id="393" r:id="rId20"/>
    <p:sldId id="39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7" autoAdjust="0"/>
  </p:normalViewPr>
  <p:slideViewPr>
    <p:cSldViewPr>
      <p:cViewPr varScale="1">
        <p:scale>
          <a:sx n="95" d="100"/>
          <a:sy n="95" d="100"/>
        </p:scale>
        <p:origin x="16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6401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11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802.11-15/219r1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227" TargetMode="External"/><Relationship Id="rId3" Type="http://schemas.openxmlformats.org/officeDocument/2006/relationships/hyperlink" Target="https://mentor.ieee.org/802.11/dcn/11-15-219" TargetMode="External"/><Relationship Id="rId7" Type="http://schemas.openxmlformats.org/officeDocument/2006/relationships/hyperlink" Target="https://mentor.ieee.org/802.11/dcn/11-15-225" TargetMode="External"/><Relationship Id="rId2" Type="http://schemas.openxmlformats.org/officeDocument/2006/relationships/hyperlink" Target="https://mentor.ieee.org/802.11/dcn/11-15-2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224" TargetMode="External"/><Relationship Id="rId5" Type="http://schemas.openxmlformats.org/officeDocument/2006/relationships/hyperlink" Target="https://mentor.ieee.org/802.11/dcn/11-15-220" TargetMode="External"/><Relationship Id="rId10" Type="http://schemas.openxmlformats.org/officeDocument/2006/relationships/hyperlink" Target="https://mentor.ieee.org/802.11/dcn/11-15-223" TargetMode="External"/><Relationship Id="rId4" Type="http://schemas.openxmlformats.org/officeDocument/2006/relationships/hyperlink" Target="https://mentor.ieee.org/802.11/dcn/11-15-222" TargetMode="External"/><Relationship Id="rId9" Type="http://schemas.openxmlformats.org/officeDocument/2006/relationships/hyperlink" Target="https://mentor.ieee.org/802.11/dcn/11-15-22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2015-03-08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32777" y="3348512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224445"/>
              </p:ext>
            </p:extLst>
          </p:nvPr>
        </p:nvGraphicFramePr>
        <p:xfrm>
          <a:off x="40575" y="1234440"/>
          <a:ext cx="9103425" cy="47546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2015-01-30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2015-01-30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 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2015-02-02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700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139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52</a:t>
                      </a:r>
                    </a:p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+26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F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2015-02-09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25</a:t>
                      </a:r>
                    </a:p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2014-10-30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209282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69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LB208aq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LB208aq was a mandatory Working Group Letter Ballot.</a:t>
            </a:r>
          </a:p>
          <a:p>
            <a:r>
              <a:rPr lang="en-GB" dirty="0" smtClean="0"/>
              <a:t>12 (TBC) Members lost voting membership of 802.11 because they did not return a valid vote for LB208aq.</a:t>
            </a:r>
          </a:p>
          <a:p>
            <a:r>
              <a:rPr lang="en-GB" dirty="0" smtClean="0"/>
              <a:t>As the ballot closed within 14 days of the start of the current session,  the changes in voting membership will be applied after the current session closes.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079302"/>
              </p:ext>
            </p:extLst>
          </p:nvPr>
        </p:nvGraphicFramePr>
        <p:xfrm>
          <a:off x="1489869" y="1066800"/>
          <a:ext cx="6075821" cy="540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8" name="Binary Worksheet" r:id="rId5" imgW="8134243" imgH="7210350" progId="Excel.SheetBinaryMacroEnabled.12">
                  <p:embed/>
                </p:oleObj>
              </mc:Choice>
              <mc:Fallback>
                <p:oleObj name="Binary Worksheet" r:id="rId5" imgW="8134243" imgH="721035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869" y="1066800"/>
                        <a:ext cx="6075821" cy="540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11-11/0270r27  (Feb 2015)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/>
            <a:r>
              <a:rPr lang="en-GB" dirty="0"/>
              <a:t>The Info ID namespace has been created to administer these numbers.</a:t>
            </a:r>
          </a:p>
          <a:p>
            <a:pPr lvl="1"/>
            <a:r>
              <a:rPr lang="en-GB" dirty="0"/>
              <a:t>First allocations for </a:t>
            </a:r>
            <a:r>
              <a:rPr lang="en-GB" dirty="0" err="1"/>
              <a:t>TGai</a:t>
            </a:r>
            <a:r>
              <a:rPr lang="en-GB" dirty="0"/>
              <a:t> (delayed from November to resolve element ID extension mechanism)</a:t>
            </a:r>
          </a:p>
          <a:p>
            <a:pPr lvl="1"/>
            <a:r>
              <a:rPr lang="en-GB" dirty="0"/>
              <a:t>Second allocations for </a:t>
            </a:r>
            <a:r>
              <a:rPr lang="en-GB" dirty="0" err="1"/>
              <a:t>TGah</a:t>
            </a:r>
            <a:endParaRPr lang="en-GB" dirty="0"/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74388"/>
            <a:ext cx="3448396" cy="522493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113" y="1191701"/>
            <a:ext cx="4703812" cy="5231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817539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5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March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739566"/>
              </p:ext>
            </p:extLst>
          </p:nvPr>
        </p:nvGraphicFramePr>
        <p:xfrm>
          <a:off x="479426" y="2057400"/>
          <a:ext cx="8102599" cy="3048000"/>
        </p:xfrm>
        <a:graphic>
          <a:graphicData uri="http://schemas.openxmlformats.org/drawingml/2006/table">
            <a:tbl>
              <a:tblPr/>
              <a:tblGrid>
                <a:gridCol w="2999686"/>
                <a:gridCol w="5102913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https://mentor.ieee.org/802.11/dcn/11-15-218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https://mentor.ieee.org/802.11/dcn/11-15-219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https://mentor.ieee.org/802.11/dcn/11-15-222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https://mentor.ieee.org/802.11/dcn/11-15-220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https://mentor.ieee.org/802.11/dcn/11-15-224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https://mentor.ieee.org/802.11/dcn/11-15-225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https://mentor.ieee.org/802.11/dcn/11-15-227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https://mentor.ieee.org/802.11/dcn/11-15-226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https://mentor.ieee.org/802.11/dcn/11-15-223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119251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62894"/>
              </p:ext>
            </p:extLst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84189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9518736"/>
              </p:ext>
            </p:extLst>
          </p:nvPr>
        </p:nvGraphicFramePr>
        <p:xfrm>
          <a:off x="76200" y="668890"/>
          <a:ext cx="8915400" cy="566453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77512"/>
                <a:gridCol w="16002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291" y="184508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 (session)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192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Substitution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71463"/>
              </p:ext>
            </p:extLst>
          </p:nvPr>
        </p:nvGraphicFramePr>
        <p:xfrm>
          <a:off x="76200" y="668890"/>
          <a:ext cx="8915400" cy="5910052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77512"/>
                <a:gridCol w="16002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 –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Chair pro tem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Chair pro tem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31775" y="236896"/>
            <a:ext cx="9302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80504</TotalTime>
  <Words>1402</Words>
  <Application>Microsoft Office PowerPoint</Application>
  <PresentationFormat>On-screen Show (4:3)</PresentationFormat>
  <Paragraphs>608</Paragraphs>
  <Slides>19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March 2015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(session)</vt:lpstr>
      <vt:lpstr>IEEE 802.11 Revisions</vt:lpstr>
      <vt:lpstr>IEEE 802.11 Standards Pipeline</vt:lpstr>
      <vt:lpstr>M4.1.5 Summary of ballots and comment collections</vt:lpstr>
      <vt:lpstr>M4.1.6 Current Membership Status</vt:lpstr>
      <vt:lpstr>LB208aq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1504</cp:revision>
  <cp:lastPrinted>1998-02-10T13:28:06Z</cp:lastPrinted>
  <dcterms:created xsi:type="dcterms:W3CDTF">1998-02-10T13:07:52Z</dcterms:created>
  <dcterms:modified xsi:type="dcterms:W3CDTF">2015-03-09T09:09:05Z</dcterms:modified>
  <cp:category>Adrian Stephens, Intel Corporation</cp:category>
</cp:coreProperties>
</file>