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406" r:id="rId4"/>
    <p:sldId id="316" r:id="rId5"/>
    <p:sldId id="396" r:id="rId6"/>
    <p:sldId id="407" r:id="rId7"/>
    <p:sldId id="408" r:id="rId8"/>
    <p:sldId id="409" r:id="rId9"/>
    <p:sldId id="410" r:id="rId10"/>
    <p:sldId id="38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44" y="-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7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1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15/0197r0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19-00ai-tgai-motion-deck.pptx" TargetMode="External"/><Relationship Id="rId3" Type="http://schemas.openxmlformats.org/officeDocument/2006/relationships/hyperlink" Target="https://mentor.ieee.org/802.11/dcn/14/11-14-1351-29-00ai-tgai-lb204-comments-for-draft-3-0.xls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2015-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1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2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 (11-13-1186r19)</a:t>
            </a:r>
            <a:endParaRPr lang="en-US" altLang="ja-JP" dirty="0" smtClean="0">
              <a:hlinkClick r:id="rId2"/>
            </a:endParaRPr>
          </a:p>
          <a:p>
            <a:pPr lvl="1"/>
            <a:r>
              <a:rPr lang="en-US" altLang="ja-JP" dirty="0" smtClean="0">
                <a:hlinkClick r:id="rId2"/>
              </a:rPr>
              <a:t>https</a:t>
            </a:r>
            <a:r>
              <a:rPr lang="en-US" altLang="ja-JP" dirty="0" smtClean="0">
                <a:hlinkClick r:id="rId2"/>
              </a:rPr>
              <a:t>://mentor.ieee.org/802.11/dcn/13/11-13-1186-19-00ai-tgai-motion-</a:t>
            </a:r>
            <a:r>
              <a:rPr lang="en-US" altLang="ja-JP" dirty="0" smtClean="0">
                <a:hlinkClick r:id="rId2"/>
              </a:rPr>
              <a:t>deck.pptx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LB204 </a:t>
            </a:r>
            <a:r>
              <a:rPr lang="en-US" altLang="ja-JP" dirty="0" smtClean="0"/>
              <a:t>comments for Draft</a:t>
            </a:r>
            <a:r>
              <a:rPr lang="en-US" altLang="ja-JP" dirty="0" smtClean="0"/>
              <a:t> 3.0 (11-14-1351r29)</a:t>
            </a:r>
          </a:p>
          <a:p>
            <a:pPr lvl="1"/>
            <a:r>
              <a:rPr lang="en-US" altLang="ja-JP" dirty="0" smtClean="0">
                <a:hlinkClick r:id="rId3"/>
              </a:rPr>
              <a:t>https://mentor.ieee.org/802.11/dcn/14/11-14-1351-29-00ai-tgai-lb204-comments-for-draft-3-0.</a:t>
            </a:r>
            <a:r>
              <a:rPr lang="en-US" altLang="ja-JP" dirty="0" smtClean="0">
                <a:hlinkClick r:id="rId3"/>
              </a:rPr>
              <a:t>xlsx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Atlanta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Jan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2015 Atlanta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to forward the draft to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March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Jan 2015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 smtClean="0"/>
              <a:t>11</a:t>
            </a:r>
            <a:r>
              <a:rPr lang="en-US" altLang="ja-JP" dirty="0" smtClean="0"/>
              <a:t> </a:t>
            </a:r>
            <a:r>
              <a:rPr lang="en-US" altLang="ja-JP" dirty="0" smtClean="0"/>
              <a:t>regular </a:t>
            </a:r>
            <a:r>
              <a:rPr lang="en-US" altLang="ja-JP" dirty="0" smtClean="0"/>
              <a:t>slots</a:t>
            </a:r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San Antonio meeting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https://mentor.ieee.org/802.11/dcn/14/11-14-1558-00-00ai-november-2014-san-antonio-session-minutes.doc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  San Antonio to Atlanta meeting.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https://mentor.ieee.org/802.11/dcn/14/11-14-1559-05-00ai-november-january-teleconference-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minutes.doc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Compete </a:t>
            </a:r>
            <a:r>
              <a:rPr lang="en-US" altLang="ja-JP" dirty="0" smtClean="0"/>
              <a:t>all of</a:t>
            </a:r>
            <a:r>
              <a:rPr lang="en-US" altLang="ja-JP" dirty="0" smtClean="0"/>
              <a:t> </a:t>
            </a:r>
            <a:r>
              <a:rPr lang="en-US" altLang="ja-JP" dirty="0" smtClean="0"/>
              <a:t>999 </a:t>
            </a:r>
            <a:r>
              <a:rPr lang="en-US" altLang="ja-JP" dirty="0" smtClean="0"/>
              <a:t>comments </a:t>
            </a:r>
            <a:r>
              <a:rPr lang="en-US" altLang="ja-JP" dirty="0" smtClean="0"/>
              <a:t>resolution of WG </a:t>
            </a:r>
            <a:r>
              <a:rPr lang="en-US" altLang="ja-JP" dirty="0" smtClean="0"/>
              <a:t>LB204</a:t>
            </a:r>
          </a:p>
          <a:p>
            <a:pPr lvl="1"/>
            <a:r>
              <a:rPr lang="en-US" altLang="ja-JP" dirty="0" smtClean="0"/>
              <a:t>Resolved 551 comments total this week</a:t>
            </a:r>
            <a:endParaRPr lang="en-US" altLang="ja-JP" dirty="0" smtClean="0"/>
          </a:p>
          <a:p>
            <a:r>
              <a:rPr lang="en-US" altLang="ja-JP" dirty="0" smtClean="0"/>
              <a:t>Approve </a:t>
            </a:r>
            <a:r>
              <a:rPr lang="en-US" altLang="ja-JP" dirty="0" smtClean="0"/>
              <a:t>to forward the </a:t>
            </a:r>
            <a:r>
              <a:rPr lang="en-US" altLang="ja-JP" dirty="0" smtClean="0"/>
              <a:t>draft D4.0 </a:t>
            </a:r>
            <a:r>
              <a:rPr lang="en-US" altLang="ja-JP" dirty="0" smtClean="0"/>
              <a:t>to WG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</a:t>
            </a:r>
            <a:r>
              <a:rPr lang="en-US" altLang="ja-JP" dirty="0" err="1" smtClean="0"/>
              <a:t>ecirc</a:t>
            </a:r>
            <a:r>
              <a:rPr lang="en-US" altLang="ja-JP" dirty="0" smtClean="0"/>
              <a:t> </a:t>
            </a:r>
            <a:r>
              <a:rPr lang="en-US" altLang="ja-JP" dirty="0" smtClean="0"/>
              <a:t>LB</a:t>
            </a:r>
          </a:p>
          <a:p>
            <a:r>
              <a:rPr lang="en-US" altLang="ja-JP" dirty="0" smtClean="0"/>
              <a:t>Approved Plan for</a:t>
            </a:r>
            <a:r>
              <a:rPr lang="en-US" altLang="ja-JP" dirty="0" smtClean="0"/>
              <a:t> </a:t>
            </a:r>
            <a:r>
              <a:rPr lang="en-US" altLang="ja-JP" dirty="0" smtClean="0"/>
              <a:t>March</a:t>
            </a:r>
            <a:endParaRPr lang="en-US" altLang="ja-JP" dirty="0" smtClean="0"/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to go to the </a:t>
            </a:r>
            <a:r>
              <a:rPr lang="en-GB" dirty="0" err="1" smtClean="0"/>
              <a:t>recirc</a:t>
            </a:r>
            <a:r>
              <a:rPr lang="en-GB" dirty="0" smtClean="0"/>
              <a:t> WG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during Working Group Letter Ballot 204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D3.0 as contained in document 11-14/1351r29, </a:t>
            </a:r>
          </a:p>
          <a:p>
            <a:pPr lvl="1"/>
            <a:r>
              <a:rPr lang="en-US" altLang="ja-JP" dirty="0" smtClean="0"/>
              <a:t> Instruct the editor to incorporate the resolutions with the D3.0 and create D4.0.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D4.0 be forwarded to Sponsor Ballot?”.</a:t>
            </a:r>
          </a:p>
          <a:p>
            <a:r>
              <a:rPr lang="en-US" altLang="ja-JP" dirty="0" smtClean="0"/>
              <a:t>Moved: Marc </a:t>
            </a:r>
            <a:r>
              <a:rPr lang="en-US" altLang="ja-JP" dirty="0" err="1" smtClean="0"/>
              <a:t>Emmelmann</a:t>
            </a:r>
            <a:endParaRPr lang="en-US" altLang="ja-JP" dirty="0" smtClean="0"/>
          </a:p>
          <a:p>
            <a:r>
              <a:rPr lang="en-US" altLang="ja-JP" dirty="0" smtClean="0"/>
              <a:t>Seconded</a:t>
            </a:r>
            <a:r>
              <a:rPr lang="en-US" altLang="ja-JP" dirty="0" smtClean="0"/>
              <a:t>: Lee </a:t>
            </a:r>
            <a:r>
              <a:rPr lang="en-US" altLang="ja-JP" dirty="0" smtClean="0"/>
              <a:t>Armstrong</a:t>
            </a:r>
          </a:p>
          <a:p>
            <a:r>
              <a:rPr lang="en-US" altLang="ja-JP" dirty="0" smtClean="0"/>
              <a:t>Result (10/0/0)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March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</a:t>
            </a:r>
            <a:r>
              <a:rPr lang="en-US" altLang="ja-JP" sz="2800" dirty="0" smtClean="0"/>
              <a:t>May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2015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7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Mar14/Sep14/Jan15/</a:t>
            </a:r>
            <a:r>
              <a:rPr lang="en-US" altLang="ja-JP" dirty="0" smtClean="0">
                <a:solidFill>
                  <a:srgbClr val="FF0000"/>
                </a:solidFill>
              </a:rPr>
              <a:t>Mar15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</a:t>
            </a:r>
            <a:r>
              <a:rPr lang="en-US" altLang="ja-JP" dirty="0" smtClean="0">
                <a:solidFill>
                  <a:srgbClr val="FF0000"/>
                </a:solidFill>
              </a:rPr>
              <a:t>	Jan15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Jul15/ Sep 15		</a:t>
            </a:r>
          </a:p>
          <a:p>
            <a:pPr lvl="1"/>
            <a:r>
              <a:rPr lang="en-US" altLang="ja-JP" dirty="0" smtClean="0"/>
              <a:t>Final 802.11 WG Approval	                             Nov 15</a:t>
            </a:r>
          </a:p>
          <a:p>
            <a:pPr lvl="1"/>
            <a:r>
              <a:rPr lang="en-US" altLang="ja-JP" dirty="0" smtClean="0"/>
              <a:t>final or Conditional 802 EC Approval           	Nov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Mar 16</a:t>
            </a:r>
          </a:p>
          <a:p>
            <a:pPr lvl="1"/>
            <a:r>
              <a:rPr lang="en-US" altLang="ja-JP" dirty="0" smtClean="0"/>
              <a:t>ANSI Approved				N/A</a:t>
            </a: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 lvl="1"/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Jan 2015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115300" cy="4114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between </a:t>
            </a:r>
            <a:r>
              <a:rPr lang="en-US" altLang="ja-JP" dirty="0" smtClean="0"/>
              <a:t>Feb 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 to March 17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.</a:t>
            </a:r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1.0Hour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  <a:endParaRPr lang="en-US" altLang="ja-JP" dirty="0" smtClean="0"/>
          </a:p>
          <a:p>
            <a:pPr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r>
              <a:rPr lang="en-GB" altLang="ja-JP" dirty="0" smtClean="0"/>
              <a:t>Moved: Lee Armstrong</a:t>
            </a:r>
          </a:p>
          <a:p>
            <a:pPr>
              <a:defRPr/>
            </a:pPr>
            <a:r>
              <a:rPr lang="en-GB" altLang="ja-JP" dirty="0" smtClean="0"/>
              <a:t>Seconded</a:t>
            </a:r>
            <a:r>
              <a:rPr lang="en-GB" altLang="ja-JP" dirty="0" smtClean="0"/>
              <a:t>: Hitoshi Morioka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2015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9</a:t>
            </a:fld>
            <a:endParaRPr lang="en-US" altLang="ja-JP" smtClean="0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23206</TotalTime>
  <Words>794</Words>
  <Application>Microsoft Macintosh PowerPoint</Application>
  <PresentationFormat>画面に合わせる (4:3)</PresentationFormat>
  <Paragraphs>127</Paragraphs>
  <Slides>10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802-11-Submission</vt:lpstr>
      <vt:lpstr>IEEE 802.11TGai Closing Report</vt:lpstr>
      <vt:lpstr>Abstract</vt:lpstr>
      <vt:lpstr>IEEE 802.11 FILS TGai – Jan 2015 Atlanta</vt:lpstr>
      <vt:lpstr>Accomplishments  TGai  1/2</vt:lpstr>
      <vt:lpstr>Accomplishments  TGai  2/2</vt:lpstr>
      <vt:lpstr>Motion to go to the recirc WG LB</vt:lpstr>
      <vt:lpstr>Plan for March</vt:lpstr>
      <vt:lpstr>Time line of TGai </vt:lpstr>
      <vt:lpstr>Teleconference Schedule </vt:lpstr>
      <vt:lpstr>Reference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540</cp:revision>
  <cp:lastPrinted>1998-02-10T13:28:06Z</cp:lastPrinted>
  <dcterms:created xsi:type="dcterms:W3CDTF">2015-01-15T19:51:49Z</dcterms:created>
  <dcterms:modified xsi:type="dcterms:W3CDTF">2015-01-15T23:27:05Z</dcterms:modified>
  <cp:category/>
</cp:coreProperties>
</file>