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7" r:id="rId4"/>
    <p:sldId id="298" r:id="rId5"/>
    <p:sldId id="29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802.11-14/1537r1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January 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802.11-15/0196r0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TGak January Closing </a:t>
            </a:r>
            <a:r>
              <a:rPr lang="en-US" dirty="0" smtClean="0"/>
              <a:t>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AK at the IEEE 802.11 Meeting, </a:t>
            </a:r>
            <a:r>
              <a:rPr lang="en-GB" dirty="0" smtClean="0"/>
              <a:t>January 2015, </a:t>
            </a:r>
            <a:r>
              <a:rPr lang="en-GB" dirty="0"/>
              <a:t>held in </a:t>
            </a:r>
            <a:r>
              <a:rPr lang="en-GB" dirty="0" smtClean="0"/>
              <a:t>Atlanta, Georgia.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371600"/>
            <a:ext cx="7918648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Beginning Status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Started with 6 comments (6%) remaining, plus 4 other </a:t>
            </a:r>
            <a:r>
              <a:rPr lang="en-GB" sz="2400" dirty="0" smtClean="0"/>
              <a:t>issues – We saved the hard ones for last, of course!</a:t>
            </a: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Accomplishments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Received and discussed the submissions listed on the next page. </a:t>
            </a:r>
            <a:r>
              <a:rPr lang="en-US" sz="2400" dirty="0" smtClean="0"/>
              <a:t>Resolved 3 comments, and 4 issues.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Opened 1 new issue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</a:t>
            </a:r>
            <a:r>
              <a:rPr lang="en-GB" sz="2400" dirty="0"/>
              <a:t>jointly with </a:t>
            </a:r>
            <a:r>
              <a:rPr lang="en-GB" sz="2400" dirty="0" smtClean="0"/>
              <a:t>802.1 and ARC </a:t>
            </a:r>
            <a:r>
              <a:rPr lang="en-GB" sz="2400" dirty="0"/>
              <a:t>SC Thursday </a:t>
            </a:r>
            <a:r>
              <a:rPr lang="en-GB" sz="2400" dirty="0" smtClean="0"/>
              <a:t>AM1.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A </a:t>
            </a:r>
            <a:r>
              <a:rPr lang="en-US" sz="2400" dirty="0" smtClean="0"/>
              <a:t>D0.07 will be produced will the resolved comments</a:t>
            </a:r>
            <a:endParaRPr lang="en-US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An </a:t>
            </a:r>
            <a:r>
              <a:rPr lang="en-GB" sz="2400" dirty="0"/>
              <a:t>annotated agenda is in </a:t>
            </a:r>
            <a:r>
              <a:rPr lang="en-GB" sz="2400" dirty="0" smtClean="0"/>
              <a:t>11-14/1589r6.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Ending Status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3 comments (3%) remain.  1 other issue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Submissions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altLang="ja-JP" sz="2400" dirty="0" smtClean="0">
                <a:cs typeface="ＭＳ Ｐゴシック" charset="0"/>
              </a:rPr>
              <a:t>11-14/0562r4</a:t>
            </a:r>
            <a:r>
              <a:rPr lang="en-US" sz="2400" dirty="0"/>
              <a:t>, </a:t>
            </a:r>
            <a:r>
              <a:rPr lang="en-US" sz="2400" dirty="0" smtClean="0"/>
              <a:t>“802.11ak and 802.1ac convergence function”</a:t>
            </a:r>
            <a:endParaRPr lang="en-US" sz="2400" dirty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 smtClean="0"/>
              <a:t>11-15/77r0, “</a:t>
            </a:r>
            <a:r>
              <a:rPr lang="en-GB" sz="2400" dirty="0" smtClean="0"/>
              <a:t>Power saving proposal</a:t>
            </a:r>
            <a:r>
              <a:rPr lang="en-US" sz="2400" dirty="0" smtClean="0"/>
              <a:t>”</a:t>
            </a:r>
            <a:endParaRPr lang="en-US" sz="2400" dirty="0" smtClean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 smtClean="0"/>
              <a:t>11-15/112r2, “</a:t>
            </a:r>
            <a:r>
              <a:rPr lang="en-GB" sz="2400" dirty="0" smtClean="0"/>
              <a:t>SYNRA Extended AID list</a:t>
            </a:r>
            <a:r>
              <a:rPr lang="en-US" sz="2400" dirty="0" smtClean="0"/>
              <a:t>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cs typeface="ＭＳ Ｐゴシック" charset="0"/>
              </a:rPr>
              <a:t>11-15/150r2, “</a:t>
            </a:r>
            <a:r>
              <a:rPr lang="en-GB" sz="2400" dirty="0" smtClean="0"/>
              <a:t>GCR for GLK</a:t>
            </a:r>
            <a:r>
              <a:rPr lang="en-US" altLang="ja-JP" sz="2400" dirty="0" smtClean="0">
                <a:cs typeface="ＭＳ Ｐゴシック" charset="0"/>
              </a:rPr>
              <a:t>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11-15/151r0, “</a:t>
            </a:r>
            <a:r>
              <a:rPr lang="en-GB" sz="2400" dirty="0" smtClean="0"/>
              <a:t>Proposed text for TGak Power Savings</a:t>
            </a:r>
            <a:r>
              <a:rPr lang="en-US" sz="2400" dirty="0" smtClean="0"/>
              <a:t>”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altLang="ja-JP" sz="2400" dirty="0" smtClean="0">
                <a:cs typeface="ＭＳ Ｐゴシック" charset="0"/>
              </a:rPr>
              <a:t>11-14/153r1, “Work Plan 2: Other Open Issues Proposal (SYNRA text)”</a:t>
            </a:r>
            <a:endParaRPr lang="en-US" altLang="ja-JP" sz="2400" dirty="0" smtClean="0">
              <a:cs typeface="ＭＳ Ｐゴシック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</p:spTree>
    <p:extLst>
      <p:ext uri="{BB962C8B-B14F-4D97-AF65-F5344CB8AC3E}">
        <p14:creationId xmlns:p14="http://schemas.microsoft.com/office/powerpoint/2010/main" val="2404651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</a:t>
            </a:r>
            <a:r>
              <a:rPr lang="en-GB" sz="2200" dirty="0" smtClean="0"/>
              <a:t>1 ½ </a:t>
            </a:r>
            <a:r>
              <a:rPr lang="en-GB" sz="2200" dirty="0"/>
              <a:t>hour teleconferences, to be joint with </a:t>
            </a:r>
            <a:r>
              <a:rPr lang="en-GB" sz="2200" dirty="0" smtClean="0"/>
              <a:t>802.1Qbz, </a:t>
            </a:r>
            <a:r>
              <a:rPr lang="en-GB" sz="2200" dirty="0"/>
              <a:t>on </a:t>
            </a:r>
            <a:r>
              <a:rPr lang="en-US" sz="2200" dirty="0"/>
              <a:t>Monday, </a:t>
            </a:r>
            <a:r>
              <a:rPr lang="en-US" sz="2400" dirty="0"/>
              <a:t>January 26, February 16, and March </a:t>
            </a:r>
            <a:r>
              <a:rPr lang="en-US" sz="2400" dirty="0" smtClean="0"/>
              <a:t>2, </a:t>
            </a:r>
            <a:r>
              <a:rPr lang="en-US" sz="2400" dirty="0" smtClean="0"/>
              <a:t>all </a:t>
            </a:r>
            <a:r>
              <a:rPr lang="en-US" sz="2200" dirty="0" smtClean="0"/>
              <a:t>at </a:t>
            </a:r>
            <a:r>
              <a:rPr lang="en-US" sz="2200" dirty="0" smtClean="0"/>
              <a:t>11am Eastern </a:t>
            </a:r>
            <a:r>
              <a:rPr lang="en-US" sz="2200" dirty="0"/>
              <a:t>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March 2015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Complete </a:t>
            </a:r>
            <a:r>
              <a:rPr lang="en-GB" sz="2400" dirty="0" smtClean="0"/>
              <a:t>comment and issues </a:t>
            </a:r>
            <a:r>
              <a:rPr lang="en-GB" sz="2400" dirty="0" smtClean="0"/>
              <a:t>resolution on CC17.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Produce a D1.0 and go to </a:t>
            </a:r>
            <a:r>
              <a:rPr lang="en-GB" sz="2400" dirty="0" smtClean="0"/>
              <a:t>WG Letter </a:t>
            </a:r>
            <a:r>
              <a:rPr lang="en-GB" sz="2400" dirty="0" smtClean="0"/>
              <a:t>Ballot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 and 802.11 ARC.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2044</TotalTime>
  <Words>373</Words>
  <Application>Microsoft Office PowerPoint</Application>
  <PresentationFormat>On-screen Show (4:3)</PresentationFormat>
  <Paragraphs>62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TGak January Closing Report </vt:lpstr>
      <vt:lpstr>Abstract</vt:lpstr>
      <vt:lpstr>TGak Closing Report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127</cp:revision>
  <cp:lastPrinted>1998-02-10T13:28:06Z</cp:lastPrinted>
  <dcterms:created xsi:type="dcterms:W3CDTF">2009-07-15T16:38:20Z</dcterms:created>
  <dcterms:modified xsi:type="dcterms:W3CDTF">2015-01-15T23:19:07Z</dcterms:modified>
</cp:coreProperties>
</file>