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290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2015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802.11-14/1524r0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 2015, Atlanta meeting</a:t>
            </a:r>
            <a:endParaRPr lang="en-US" dirty="0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Architecture work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Discussed </a:t>
            </a:r>
            <a:r>
              <a:rPr lang="en-US" sz="2200" dirty="0" err="1" smtClean="0"/>
              <a:t>REVmc’s</a:t>
            </a:r>
            <a:r>
              <a:rPr lang="en-US" sz="2200" dirty="0" smtClean="0"/>
              <a:t> Figure 5-1, and clarifying the arrows in the role-specific following figures</a:t>
            </a:r>
            <a:r>
              <a:rPr lang="en-US" sz="2200" dirty="0" smtClean="0"/>
              <a:t>.  Will continue this, </a:t>
            </a:r>
            <a:r>
              <a:rPr lang="en-US" sz="2200" dirty="0" err="1" smtClean="0"/>
              <a:t>targetting</a:t>
            </a:r>
            <a:r>
              <a:rPr lang="en-US" sz="2200" dirty="0" smtClean="0"/>
              <a:t> REVmc Sponsor Ballot for a proposal.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n-US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Considered guidance found in SNMP RFCs.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Concluded four design patterns, in concept.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Will write these up off-line, for next time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Will start to scrub existing usage for any missing patterns next time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 update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TGak, and 802.1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concepts shared between 802.11ak and 801.1Qbz. 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Refined some architectural pictures and concepts.  Those groups will continue this in teleconferences.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</a:t>
            </a:r>
            <a:r>
              <a:rPr lang="en-US" dirty="0" smtClean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standalone </a:t>
            </a:r>
            <a:r>
              <a:rPr lang="en-US" sz="3200" dirty="0" smtClean="0"/>
              <a:t>meeting </a:t>
            </a:r>
            <a:r>
              <a:rPr lang="en-US" sz="3200" dirty="0" smtClean="0"/>
              <a:t>slot </a:t>
            </a:r>
            <a:r>
              <a:rPr lang="en-US" sz="3200" dirty="0" smtClean="0"/>
              <a:t>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DSAF, DS_SAP,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TGak and </a:t>
            </a:r>
            <a:r>
              <a:rPr lang="en-US" sz="3000" dirty="0" smtClean="0"/>
              <a:t>802.1AC</a:t>
            </a:r>
            <a:endParaRPr lang="en-US" sz="3000" dirty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 smtClean="0"/>
              <a:t>joint session with TGak and </a:t>
            </a:r>
            <a:r>
              <a:rPr lang="en-US" sz="3000" dirty="0" smtClean="0"/>
              <a:t>802.1Qbz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2007</TotalTime>
  <Words>297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Teleconference(s)</vt:lpstr>
      <vt:lpstr>March 2015 Plans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124</cp:revision>
  <cp:lastPrinted>1998-02-10T13:28:06Z</cp:lastPrinted>
  <dcterms:created xsi:type="dcterms:W3CDTF">2009-07-15T16:38:20Z</dcterms:created>
  <dcterms:modified xsi:type="dcterms:W3CDTF">2015-01-15T22:37:25Z</dcterms:modified>
</cp:coreProperties>
</file>